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8" r:id="rId7"/>
    <p:sldId id="262" r:id="rId8"/>
    <p:sldId id="259" r:id="rId9"/>
    <p:sldId id="260" r:id="rId10"/>
    <p:sldId id="261" r:id="rId11"/>
  </p:sldIdLst>
  <p:sldSz cx="12192000" cy="6858000"/>
  <p:notesSz cx="6858000" cy="9144000"/>
  <p:embeddedFontLst>
    <p:embeddedFont>
      <p:font typeface="Roboto" panose="02000000000000000000" pitchFamily="2" charset="0"/>
      <p:regular r:id="rId14"/>
      <p:bold r:id="rId15"/>
      <p:italic r:id="rId16"/>
      <p:boldItalic r:id="rId17"/>
    </p:embeddedFont>
    <p:embeddedFont>
      <p:font typeface="Univers Condensed" panose="020B0506020202050204" pitchFamily="34" charset="0"/>
      <p:regular r:id="rId18"/>
      <p:bold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98" autoAdjust="0"/>
  </p:normalViewPr>
  <p:slideViewPr>
    <p:cSldViewPr snapToGrid="0">
      <p:cViewPr varScale="1">
        <p:scale>
          <a:sx n="101" d="100"/>
          <a:sy n="101" d="100"/>
        </p:scale>
        <p:origin x="138" y="3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5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D8E7403-EB4A-4177-AFCE-6A9D7B160C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C49177-C030-4043-9380-EA6E4C94A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7415F-6970-4DE4-93F1-94FEF07D0F1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C83CE-EC9B-40C4-BD7A-48797AE5B1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9A75D-9B4E-4704-98C7-2A42472F11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C6D6D-E986-427F-AD9C-4E9408DDB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74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6E6E5-5A19-4AE7-8D4E-049C5315C9A0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A580F-E35D-42E1-AF82-E41CC201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8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439D4E6-49E3-4273-9EDF-AD58558B9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4000">
                <a:solidFill>
                  <a:schemeClr val="bg1"/>
                </a:solidFill>
              </a:rPr>
              <a:t>Click to edit Master title style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E9D8936-4795-43B2-9C32-4BE93A6721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5934" y="5220450"/>
            <a:ext cx="3380437" cy="57074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Insert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6C8B8511-EE4E-4935-ABB8-E8C2FCB1C4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76158" y="0"/>
            <a:ext cx="7315841" cy="68580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photo here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39FAB6-0B6C-402C-A107-EFFF82281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DBE487E6-4032-4195-9823-685A3937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C71E06DF-BA1B-43E6-A74C-85231D2EC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2/11/20XX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0BD36B16-3F07-4955-8D4D-BC0FD17C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/>
          <a:lstStyle/>
          <a:p>
            <a:fld id="{E30AF5A0-43BB-4336-8627-9123B9144D80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‹#›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273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695A76E-1EF3-4F47-9E87-6FCAB7D5D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/>
              <a:t>Click to edit Master title style</a:t>
            </a:r>
            <a:endParaRPr lang="en-US" sz="4000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EAD023B5-9ABC-4D4A-A1AD-D4D83D6621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876799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AFB647-646C-4130-9EF5-C19C686B1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9D5546-AD01-4B29-B174-EDA710510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2133600"/>
            <a:ext cx="6005933" cy="37744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0A0972-FD9A-4E9D-A0A3-BD0AF8C7B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3B2F557-7BE5-4154-A82F-928EE54A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E54A7E3-1026-464C-BB67-2D7F71406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1723F54-B646-4D12-AEA1-08269C25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4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:a16="http://schemas.microsoft.com/office/drawing/2014/main" id="{C8837BA0-445B-4D04-ADA9-C65084B1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99" y="904730"/>
            <a:ext cx="4152900" cy="165259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0CFA4CCF-323F-4998-B6BF-56207329C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975" y="952368"/>
            <a:ext cx="6257926" cy="17738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FFFF70A-3EED-4002-B2F8-FB8301C80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DD78C1EE-0224-4362-B796-4CC7B06992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099" y="3048000"/>
            <a:ext cx="5133990" cy="27375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2C1748F4-2D05-4407-8CB0-D854F9602DA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9621" y="3048000"/>
            <a:ext cx="5182278" cy="27375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59837BA4-E3C3-4F0D-A113-75128BC0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5DA65157-50C9-4A85-912D-6DC9A6061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DE415B0-F0C3-4971-8C76-0D54D640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/>
          <a:lstStyle/>
          <a:p>
            <a:fld id="{A53D7EE4-1EDB-42FD-B6B7-A82C9F31F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0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0">
            <a:extLst>
              <a:ext uri="{FF2B5EF4-FFF2-40B4-BE49-F238E27FC236}">
                <a16:creationId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643" y="871758"/>
            <a:ext cx="5227171" cy="38711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Subtitle 11">
            <a:extLst>
              <a:ext uri="{FF2B5EF4-FFF2-40B4-BE49-F238E27FC236}">
                <a16:creationId xmlns:a16="http://schemas.microsoft.com/office/drawing/2014/main" id="{13C3C1EB-2C5B-4710-893A-9DD6284D5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4785543"/>
            <a:ext cx="4857857" cy="1005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E335E712-C7FD-4BAC-B89C-58AF6594A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15100" y="0"/>
            <a:ext cx="56769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1E8A8BA-B48F-4CEA-A820-8955D55D0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FB45B1-3529-934C-E3A3-78FB03F1B5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0100" y="6057900"/>
            <a:ext cx="2657475" cy="647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Unit QR Code from BeAScout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242D125-4895-8364-5438-568F582A6B0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57600" y="6057900"/>
            <a:ext cx="2657475" cy="6477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Unit QR Code from BeAScout</a:t>
            </a:r>
          </a:p>
        </p:txBody>
      </p:sp>
    </p:spTree>
    <p:extLst>
      <p:ext uri="{BB962C8B-B14F-4D97-AF65-F5344CB8AC3E}">
        <p14:creationId xmlns:p14="http://schemas.microsoft.com/office/powerpoint/2010/main" val="336355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F588-1462-93AD-FF24-C8CDECB41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68D7A4-74B3-FEB0-5551-0886AEEC3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2/11/20XX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ECB26-5D9F-E2BA-EF43-AAD41E458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3CA52-4F1D-E502-4574-CED459E9C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97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id="{9D49AB0A-D330-4415-9B9C-C769A852D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en-US" dirty="0" err="1"/>
              <a:t>ClICK</a:t>
            </a:r>
            <a:r>
              <a:rPr lang="en-US" dirty="0"/>
              <a:t> TO ADD TITLE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EFB8CD-537B-4E5E-8F93-82EED2C84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CA687-1C2C-48EE-99B9-EC8CF30289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95488"/>
            <a:ext cx="9521825" cy="4051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8135C37F-29C2-41B0-B777-64FAC1F7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Date Placeholder 8">
            <a:extLst>
              <a:ext uri="{FF2B5EF4-FFF2-40B4-BE49-F238E27FC236}">
                <a16:creationId xmlns:a16="http://schemas.microsoft.com/office/drawing/2014/main" id="{FAC325DA-0D81-49D1-BDBC-680AF5D62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21" name="Slide Number Placeholder 10">
            <a:extLst>
              <a:ext uri="{FF2B5EF4-FFF2-40B4-BE49-F238E27FC236}">
                <a16:creationId xmlns:a16="http://schemas.microsoft.com/office/drawing/2014/main" id="{13980C1F-6344-4AC2-8573-0D9F3531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0303F77D-1BEF-481A-B8C1-15974ED46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7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D5221BF9-9559-4D62-ADC6-2362970143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en-US" dirty="0" err="1"/>
              <a:t>ClICK</a:t>
            </a:r>
            <a:r>
              <a:rPr lang="en-US" dirty="0"/>
              <a:t>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B4C3E1-495D-437D-A1DB-87F3028BB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AAB131D-0F50-4923-96D1-8C59A3D8EEC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875" y="2386654"/>
            <a:ext cx="8663075" cy="33108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8" name="Footer Placeholder 9">
            <a:extLst>
              <a:ext uri="{FF2B5EF4-FFF2-40B4-BE49-F238E27FC236}">
                <a16:creationId xmlns:a16="http://schemas.microsoft.com/office/drawing/2014/main" id="{F30DBE8A-9D17-4F79-86F8-9FEA11DF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C9023F8-E1A8-4C1E-B745-6658DCD67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E51CCEBF-A77A-4DDA-94D4-73646D55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0303F77D-1BEF-481A-B8C1-15974ED46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94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371D84D-B708-4A20-8D50-CDA4E3EC6F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00476 w 12192000"/>
              <a:gd name="connsiteY0" fmla="*/ 6126480 h 6858000"/>
              <a:gd name="connsiteX1" fmla="*/ 800476 w 12192000"/>
              <a:gd name="connsiteY1" fmla="*/ 6144768 h 6858000"/>
              <a:gd name="connsiteX2" fmla="*/ 11407516 w 12192000"/>
              <a:gd name="connsiteY2" fmla="*/ 6144768 h 6858000"/>
              <a:gd name="connsiteX3" fmla="*/ 11407516 w 12192000"/>
              <a:gd name="connsiteY3" fmla="*/ 6126480 h 6858000"/>
              <a:gd name="connsiteX4" fmla="*/ 800476 w 12192000"/>
              <a:gd name="connsiteY4" fmla="*/ 701040 h 6858000"/>
              <a:gd name="connsiteX5" fmla="*/ 800476 w 12192000"/>
              <a:gd name="connsiteY5" fmla="*/ 746759 h 6858000"/>
              <a:gd name="connsiteX6" fmla="*/ 11407516 w 12192000"/>
              <a:gd name="connsiteY6" fmla="*/ 746759 h 6858000"/>
              <a:gd name="connsiteX7" fmla="*/ 11407516 w 12192000"/>
              <a:gd name="connsiteY7" fmla="*/ 70104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800476" y="6126480"/>
                </a:moveTo>
                <a:lnTo>
                  <a:pt x="800476" y="6144768"/>
                </a:lnTo>
                <a:lnTo>
                  <a:pt x="11407516" y="6144768"/>
                </a:lnTo>
                <a:lnTo>
                  <a:pt x="11407516" y="6126480"/>
                </a:lnTo>
                <a:close/>
                <a:moveTo>
                  <a:pt x="800476" y="701040"/>
                </a:moveTo>
                <a:lnTo>
                  <a:pt x="800476" y="746759"/>
                </a:lnTo>
                <a:lnTo>
                  <a:pt x="11407516" y="746759"/>
                </a:lnTo>
                <a:lnTo>
                  <a:pt x="11407516" y="7010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A03AD3-C316-411C-9844-6C8D950DC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1766" y="1837677"/>
            <a:ext cx="4930901" cy="2334828"/>
          </a:xfrm>
          <a:prstGeom prst="rect">
            <a:avLst/>
          </a:prstGeom>
        </p:spPr>
        <p:txBody>
          <a:bodyPr/>
          <a:lstStyle>
            <a:lvl1pPr algn="r">
              <a:defRPr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F00A8C60-C81E-4C2C-AB11-00AE1AC04E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47532" y="4408305"/>
            <a:ext cx="5175797" cy="9094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Insert subtitle here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F7D24C8-FDC6-4FCE-85C6-520D6469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50E2155-DD21-4098-82EF-B19C466B2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2/11/20XX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30CB194-35B9-4229-9CFE-5C3B911E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A2AE2B76-F97F-4BE2-8670-72276A5F21A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BDF219B-DD0E-4D26-8B59-3FE43A252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476" y="723900"/>
            <a:ext cx="10610474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25400" dir="2700000" sx="99000" sy="99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18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1DFFB204-6AE4-4FC9-9B60-312D7206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54F317-DDB0-4841-A973-FFC1296082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669" y="1789993"/>
            <a:ext cx="11407487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B3A45C-71C1-4ADC-89E0-AF6924CA1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B9239148-0308-46C3-9FF0-4027CC8E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Date Placeholder 8">
            <a:extLst>
              <a:ext uri="{FF2B5EF4-FFF2-40B4-BE49-F238E27FC236}">
                <a16:creationId xmlns:a16="http://schemas.microsoft.com/office/drawing/2014/main" id="{774C5953-38DD-4451-A5AA-9A578D59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4" name="Slide Number Placeholder 10">
            <a:extLst>
              <a:ext uri="{FF2B5EF4-FFF2-40B4-BE49-F238E27FC236}">
                <a16:creationId xmlns:a16="http://schemas.microsoft.com/office/drawing/2014/main" id="{39D06D66-ACB3-4B9C-B4EB-FC3EC5BD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0303F77D-1BEF-481A-B8C1-15974ED46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0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BCC9BE23-A0EC-4866-A7A4-FD7255EF8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3BC10E-3DDD-4EC5-BD6D-D8D180BF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D4AD3C-6727-49EE-9625-F87A6B8AE0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5326" y="1940913"/>
            <a:ext cx="10798176" cy="40215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489FA96-DDCF-4A83-91EB-4F5F6179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F7CC7848-0B2C-4FBE-96B0-0717CC5A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2" name="Slide Number Placeholder 10">
            <a:extLst>
              <a:ext uri="{FF2B5EF4-FFF2-40B4-BE49-F238E27FC236}">
                <a16:creationId xmlns:a16="http://schemas.microsoft.com/office/drawing/2014/main" id="{4CD16377-DD1B-4262-BDAE-760577F5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0303F77D-1BEF-481A-B8C1-15974ED46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66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>
            <a:extLst>
              <a:ext uri="{FF2B5EF4-FFF2-40B4-BE49-F238E27FC236}">
                <a16:creationId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6F075D-9008-4BD3-A772-7AF7AD667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C185B95-5C0F-400E-B7DF-8FF843290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0" y="2003375"/>
            <a:ext cx="5094288" cy="5267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725AFD-5A48-451D-B91D-9E63953F8E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1176"/>
            <a:ext cx="5094673" cy="32735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ACDC650-288E-4CF5-8546-9F2D5CEC88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7611" y="2003375"/>
            <a:ext cx="5094288" cy="5267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956E1F7E-0B80-40DB-8F21-F06D9DD5626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7226" y="2551176"/>
            <a:ext cx="5094673" cy="32735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1B92C0-6B36-412A-9A49-16AB59FF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B4EFB36A-E4FD-4966-A091-9BDAF299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Date Placeholder 6">
            <a:extLst>
              <a:ext uri="{FF2B5EF4-FFF2-40B4-BE49-F238E27FC236}">
                <a16:creationId xmlns:a16="http://schemas.microsoft.com/office/drawing/2014/main" id="{9B52EA1F-D8D0-4F42-B00A-F0E943F8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498A6230-35B8-4147-9494-90708BFC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2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19" y="2005870"/>
            <a:ext cx="3390161" cy="5267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19" y="2552345"/>
            <a:ext cx="3390161" cy="3272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39" y="2005870"/>
            <a:ext cx="3390161" cy="5267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39" y="2552345"/>
            <a:ext cx="3390161" cy="3272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E30AF5A0-43BB-4336-8627-9123B9144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52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802FAF-EB71-8AC3-4E97-9602601F7C19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3695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19" y="2005870"/>
            <a:ext cx="3390161" cy="5267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19" y="2552345"/>
            <a:ext cx="3390161" cy="3272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39" y="2005870"/>
            <a:ext cx="3390161" cy="5267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39" y="2552345"/>
            <a:ext cx="3390161" cy="3272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/>
              <a:t>Insert text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2/11/20XX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0AF5A0-43BB-4336-8627-9123B9144D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175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1BF5DB-2BF3-4196-B1CF-82B7CDCC0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87523" y="729692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2">
            <a:extLst>
              <a:ext uri="{FF2B5EF4-FFF2-40B4-BE49-F238E27FC236}">
                <a16:creationId xmlns:a16="http://schemas.microsoft.com/office/drawing/2014/main" id="{168DC13D-FFC6-4CC5-B9F8-B3B096109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29063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" name="Picture Placeholder 37">
            <a:extLst>
              <a:ext uri="{FF2B5EF4-FFF2-40B4-BE49-F238E27FC236}">
                <a16:creationId xmlns:a16="http://schemas.microsoft.com/office/drawing/2014/main" id="{F1AD5C34-DDA9-421B-A3C2-4D014B3D3F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383" y="723900"/>
            <a:ext cx="3179762" cy="21605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3" name="Picture Placeholder 43">
            <a:extLst>
              <a:ext uri="{FF2B5EF4-FFF2-40B4-BE49-F238E27FC236}">
                <a16:creationId xmlns:a16="http://schemas.microsoft.com/office/drawing/2014/main" id="{11508423-C6F4-4605-9E6D-1ED73334D0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5383" y="3048000"/>
            <a:ext cx="3178175" cy="3086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1692DD91-8169-4A90-9D17-8A60286225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40188" y="723900"/>
            <a:ext cx="3371850" cy="3159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4" name="Picture Placeholder 45">
            <a:extLst>
              <a:ext uri="{FF2B5EF4-FFF2-40B4-BE49-F238E27FC236}">
                <a16:creationId xmlns:a16="http://schemas.microsoft.com/office/drawing/2014/main" id="{30A5BEAE-CA80-4FFD-8DD4-5B7413AF51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39608" y="4038600"/>
            <a:ext cx="3371659" cy="2095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9" name="Content Placeholder 14">
            <a:extLst>
              <a:ext uri="{FF2B5EF4-FFF2-40B4-BE49-F238E27FC236}">
                <a16:creationId xmlns:a16="http://schemas.microsoft.com/office/drawing/2014/main" id="{4B2044C0-1C45-402D-BC20-0EB82BDB4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2380221"/>
            <a:ext cx="3703856" cy="38664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Footer Placeholder 7">
            <a:extLst>
              <a:ext uri="{FF2B5EF4-FFF2-40B4-BE49-F238E27FC236}">
                <a16:creationId xmlns:a16="http://schemas.microsoft.com/office/drawing/2014/main" id="{30EE29E3-4F8E-469E-9B99-E2917609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5" name="Date Placeholder 6">
            <a:extLst>
              <a:ext uri="{FF2B5EF4-FFF2-40B4-BE49-F238E27FC236}">
                <a16:creationId xmlns:a16="http://schemas.microsoft.com/office/drawing/2014/main" id="{58513823-D81E-4B8B-85E6-EB11EA54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36" name="Slide Number Placeholder 8">
            <a:extLst>
              <a:ext uri="{FF2B5EF4-FFF2-40B4-BE49-F238E27FC236}">
                <a16:creationId xmlns:a16="http://schemas.microsoft.com/office/drawing/2014/main" id="{9D43A613-4A7D-4C9F-B407-154A1FB8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DE330D17-32E5-404A-9262-6A998ABC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06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43BEB5-D367-2748-3C61-151FE24D4830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tx1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1BF5DB-2BF3-4196-B1CF-82B7CDCC0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654148" y="729692"/>
            <a:ext cx="1638300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itle 12">
            <a:extLst>
              <a:ext uri="{FF2B5EF4-FFF2-40B4-BE49-F238E27FC236}">
                <a16:creationId xmlns:a16="http://schemas.microsoft.com/office/drawing/2014/main" id="{168DC13D-FFC6-4CC5-B9F8-B3B096109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310" y="909639"/>
            <a:ext cx="4035057" cy="12906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1" name="Picture Placeholder 37">
            <a:extLst>
              <a:ext uri="{FF2B5EF4-FFF2-40B4-BE49-F238E27FC236}">
                <a16:creationId xmlns:a16="http://schemas.microsoft.com/office/drawing/2014/main" id="{F1AD5C34-DDA9-421B-A3C2-4D014B3D3F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383" y="723900"/>
            <a:ext cx="3179762" cy="21605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3" name="Picture Placeholder 43">
            <a:extLst>
              <a:ext uri="{FF2B5EF4-FFF2-40B4-BE49-F238E27FC236}">
                <a16:creationId xmlns:a16="http://schemas.microsoft.com/office/drawing/2014/main" id="{11508423-C6F4-4605-9E6D-1ED73334D0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5383" y="3048000"/>
            <a:ext cx="3178175" cy="3086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1692DD91-8169-4A90-9D17-8A60286225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40188" y="723900"/>
            <a:ext cx="3371850" cy="3159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4" name="Picture Placeholder 45">
            <a:extLst>
              <a:ext uri="{FF2B5EF4-FFF2-40B4-BE49-F238E27FC236}">
                <a16:creationId xmlns:a16="http://schemas.microsoft.com/office/drawing/2014/main" id="{30A5BEAE-CA80-4FFD-8DD4-5B7413AF51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39608" y="4038600"/>
            <a:ext cx="3371659" cy="2095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9" name="Content Placeholder 14">
            <a:extLst>
              <a:ext uri="{FF2B5EF4-FFF2-40B4-BE49-F238E27FC236}">
                <a16:creationId xmlns:a16="http://schemas.microsoft.com/office/drawing/2014/main" id="{4B2044C0-1C45-402D-BC20-0EB82BDB4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310" y="2380221"/>
            <a:ext cx="3920307" cy="37480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Footer Placeholder 7">
            <a:extLst>
              <a:ext uri="{FF2B5EF4-FFF2-40B4-BE49-F238E27FC236}">
                <a16:creationId xmlns:a16="http://schemas.microsoft.com/office/drawing/2014/main" id="{30EE29E3-4F8E-469E-9B99-E2917609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5" name="Date Placeholder 6">
            <a:extLst>
              <a:ext uri="{FF2B5EF4-FFF2-40B4-BE49-F238E27FC236}">
                <a16:creationId xmlns:a16="http://schemas.microsoft.com/office/drawing/2014/main" id="{58513823-D81E-4B8B-85E6-EB11EA54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36" name="Slide Number Placeholder 8">
            <a:extLst>
              <a:ext uri="{FF2B5EF4-FFF2-40B4-BE49-F238E27FC236}">
                <a16:creationId xmlns:a16="http://schemas.microsoft.com/office/drawing/2014/main" id="{9D43A613-4A7D-4C9F-B407-154A1FB8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fld id="{DE330D17-32E5-404A-9262-6A998ABC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11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2404A1-BF4E-4858-BD1C-1BEFE71B6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5" y="4296094"/>
            <a:ext cx="10782299" cy="1100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0053544-3012-4C81-98D6-E2665A3A3F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4" y="5533242"/>
            <a:ext cx="9972675" cy="54350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C177CBDB-952D-484B-B43B-F988558931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727075"/>
            <a:ext cx="5176838" cy="30718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D789E88D-76E7-4745-B062-102E233A67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6800" y="727075"/>
            <a:ext cx="5245100" cy="3070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photo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3A5CE3-0C01-4DBF-926A-2F9BFD043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4144434"/>
            <a:ext cx="106299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11">
            <a:extLst>
              <a:ext uri="{FF2B5EF4-FFF2-40B4-BE49-F238E27FC236}">
                <a16:creationId xmlns:a16="http://schemas.microsoft.com/office/drawing/2014/main" id="{083D82F8-F43B-4D01-891B-F77BC6F6F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Date Placeholder 6">
            <a:extLst>
              <a:ext uri="{FF2B5EF4-FFF2-40B4-BE49-F238E27FC236}">
                <a16:creationId xmlns:a16="http://schemas.microsoft.com/office/drawing/2014/main" id="{B8CBC856-A31F-40C2-B7EA-91B860D306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2/11/20XX</a:t>
            </a:r>
            <a:endParaRPr lang="en-US" dirty="0"/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966FFB51-C55B-469E-B3C6-1A6369920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3D7EE4-1EDB-42FD-B6B7-A82C9F31F0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7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2/11/20XX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47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4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  <p:sldLayoutId id="2147483660" r:id="rId14"/>
    <p:sldLayoutId id="2147483663" r:id="rId15"/>
    <p:sldLayoutId id="2147483661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3AE5B2F-2CD3-4E51-91D5-FEF8CE8FE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</p:spPr>
        <p:txBody>
          <a:bodyPr>
            <a:normAutofit/>
          </a:bodyPr>
          <a:lstStyle/>
          <a:p>
            <a:r>
              <a:rPr lang="en-US" sz="6600" dirty="0"/>
              <a:t>SCOUT</a:t>
            </a:r>
            <a:br>
              <a:rPr lang="en-US" sz="6600" dirty="0"/>
            </a:br>
            <a:r>
              <a:rPr lang="en-US" sz="6600" dirty="0"/>
              <a:t>SUNDAY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52DE27F-5BED-4BCC-887D-5872F796F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508" y="2982077"/>
            <a:ext cx="3380437" cy="446923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February 4, 2024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C408C47-2E2A-42C6-99D2-EBED0E23C9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158" y="0"/>
            <a:ext cx="7315841" cy="6858000"/>
          </a:xfr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CA3B30F-BF87-5380-2E40-92F9E01670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8054" y="3772674"/>
            <a:ext cx="2256196" cy="257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38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7294F-6E14-0E96-A9C6-FC6015686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750471"/>
          </a:xfrm>
        </p:spPr>
        <p:txBody>
          <a:bodyPr/>
          <a:lstStyle/>
          <a:p>
            <a:r>
              <a:rPr lang="en-US" dirty="0"/>
              <a:t>Our Units Served</a:t>
            </a:r>
          </a:p>
        </p:txBody>
      </p:sp>
      <p:pic>
        <p:nvPicPr>
          <p:cNvPr id="21" name="Picture Placeholder 20" descr="A group of boys setting up a tent&#10;&#10;Description automatically generated">
            <a:extLst>
              <a:ext uri="{FF2B5EF4-FFF2-40B4-BE49-F238E27FC236}">
                <a16:creationId xmlns:a16="http://schemas.microsoft.com/office/drawing/2014/main" id="{7CD36BFE-BE55-9C94-B4FE-83F3B023A2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4876799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98B3E-6FF0-5FA7-D9E8-617229B61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0836" y="3539426"/>
            <a:ext cx="2950526" cy="893237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+mj-lt"/>
              </a:rPr>
              <a:t>Pack 000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98FC4-31CB-1C38-B008-C35F6E5D8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8B1E183-69CB-2945-0EBB-5A6A5663D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2/11/20XX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214AA-089F-3FDF-91C5-C833653B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2</a:t>
            </a:fld>
            <a:endParaRPr lang="en-US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F2738105-1074-C258-32F3-FE57F841AF32}"/>
              </a:ext>
            </a:extLst>
          </p:cNvPr>
          <p:cNvSpPr txBox="1">
            <a:spLocks/>
          </p:cNvSpPr>
          <p:nvPr/>
        </p:nvSpPr>
        <p:spPr>
          <a:xfrm>
            <a:off x="8492537" y="3539426"/>
            <a:ext cx="2950526" cy="893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latin typeface="+mj-lt"/>
              </a:rPr>
              <a:t>Troop 000</a:t>
            </a:r>
          </a:p>
        </p:txBody>
      </p:sp>
      <p:pic>
        <p:nvPicPr>
          <p:cNvPr id="1026" name="Picture 2" descr="Cub Scouting (Boy Scouts of America) - Wikipedia">
            <a:extLst>
              <a:ext uri="{FF2B5EF4-FFF2-40B4-BE49-F238E27FC236}">
                <a16:creationId xmlns:a16="http://schemas.microsoft.com/office/drawing/2014/main" id="{762F630E-CC63-70F8-A84C-B40F8B88A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1030" y="1760207"/>
            <a:ext cx="1558368" cy="155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oy Scouts of America - Wikipedia">
            <a:extLst>
              <a:ext uri="{FF2B5EF4-FFF2-40B4-BE49-F238E27FC236}">
                <a16:creationId xmlns:a16="http://schemas.microsoft.com/office/drawing/2014/main" id="{874CF233-1B3E-8AC0-3AA6-EF4F1F787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7598" y="1734262"/>
            <a:ext cx="1400402" cy="161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2F9E56B5-1DE2-A061-5B4C-340B7AA3267E}"/>
              </a:ext>
            </a:extLst>
          </p:cNvPr>
          <p:cNvSpPr txBox="1">
            <a:spLocks/>
          </p:cNvSpPr>
          <p:nvPr/>
        </p:nvSpPr>
        <p:spPr>
          <a:xfrm>
            <a:off x="5739841" y="4367146"/>
            <a:ext cx="2532516" cy="15480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/>
              <a:t>X</a:t>
            </a:r>
            <a:br>
              <a:rPr lang="en-US" sz="4400" b="1" dirty="0"/>
            </a:br>
            <a:r>
              <a:rPr lang="en-US" sz="3200" dirty="0"/>
              <a:t>Cub Scouts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2B295D6E-404D-6B0D-0F46-864B8485009A}"/>
              </a:ext>
            </a:extLst>
          </p:cNvPr>
          <p:cNvSpPr txBox="1">
            <a:spLocks/>
          </p:cNvSpPr>
          <p:nvPr/>
        </p:nvSpPr>
        <p:spPr>
          <a:xfrm>
            <a:off x="8701542" y="4367146"/>
            <a:ext cx="2532516" cy="15480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/>
              <a:t>X</a:t>
            </a:r>
            <a:br>
              <a:rPr lang="en-US" sz="4400" b="1" dirty="0"/>
            </a:br>
            <a:r>
              <a:rPr lang="en-US" sz="3200" dirty="0"/>
              <a:t>Scouts</a:t>
            </a:r>
          </a:p>
        </p:txBody>
      </p:sp>
    </p:spTree>
    <p:extLst>
      <p:ext uri="{BB962C8B-B14F-4D97-AF65-F5344CB8AC3E}">
        <p14:creationId xmlns:p14="http://schemas.microsoft.com/office/powerpoint/2010/main" val="749999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105CD-85B2-FA87-EA5B-24CEA27FA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Leadership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97291-A62A-48F2-445A-9F3F0279D7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099" y="1672495"/>
            <a:ext cx="3390161" cy="526756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+mj-lt"/>
              </a:rPr>
              <a:t>Cubmaster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761DEC-11FC-9FBB-16F5-5D8E1B8427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0919" y="1672495"/>
            <a:ext cx="3390161" cy="526756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+mj-lt"/>
              </a:rPr>
              <a:t>Scoutmaster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5298A0C-F6FF-A323-E749-9F02CEB40F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1739" y="1672495"/>
            <a:ext cx="3390161" cy="526756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+mj-lt"/>
              </a:rPr>
              <a:t>Charter Organization Rep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C176CEF-F5F8-4667-2918-6515CF1E5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EFBA3BC-B590-3006-00F2-2BE6F55A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ED36C3D-1866-8BE9-D9E8-CDB3A6030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3</a:t>
            </a:fld>
            <a:endParaRPr lang="en-US"/>
          </a:p>
        </p:txBody>
      </p:sp>
      <p:pic>
        <p:nvPicPr>
          <p:cNvPr id="42" name="Content Placeholder 41" descr="A grey silhouette of a person&#10;&#10;Description automatically generated">
            <a:extLst>
              <a:ext uri="{FF2B5EF4-FFF2-40B4-BE49-F238E27FC236}">
                <a16:creationId xmlns:a16="http://schemas.microsoft.com/office/drawing/2014/main" id="{F2DEE309-E19D-7C53-74A7-59936C251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859276" y="2323745"/>
            <a:ext cx="3249688" cy="3249688"/>
          </a:xfrm>
        </p:spPr>
      </p:pic>
      <p:pic>
        <p:nvPicPr>
          <p:cNvPr id="44" name="Content Placeholder 41" descr="A grey silhouette of a person&#10;&#10;Description automatically generated">
            <a:extLst>
              <a:ext uri="{FF2B5EF4-FFF2-40B4-BE49-F238E27FC236}">
                <a16:creationId xmlns:a16="http://schemas.microsoft.com/office/drawing/2014/main" id="{4DF916BC-00AA-8977-DD63-53B891BC13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4471155" y="2323745"/>
            <a:ext cx="3249688" cy="3249688"/>
          </a:xfrm>
          <a:prstGeom prst="rect">
            <a:avLst/>
          </a:prstGeom>
        </p:spPr>
      </p:pic>
      <p:pic>
        <p:nvPicPr>
          <p:cNvPr id="45" name="Content Placeholder 41" descr="A grey silhouette of a person&#10;&#10;Description automatically generated">
            <a:extLst>
              <a:ext uri="{FF2B5EF4-FFF2-40B4-BE49-F238E27FC236}">
                <a16:creationId xmlns:a16="http://schemas.microsoft.com/office/drawing/2014/main" id="{DC3F1F86-2C27-9535-FCA6-7C8F6D1EE4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8083034" y="2323745"/>
            <a:ext cx="3249688" cy="3249688"/>
          </a:xfrm>
          <a:prstGeom prst="rect">
            <a:avLst/>
          </a:prstGeom>
        </p:spPr>
      </p:pic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525FBA5-57CD-24F4-A99A-7518807DD3E6}"/>
              </a:ext>
            </a:extLst>
          </p:cNvPr>
          <p:cNvSpPr txBox="1">
            <a:spLocks/>
          </p:cNvSpPr>
          <p:nvPr/>
        </p:nvSpPr>
        <p:spPr>
          <a:xfrm>
            <a:off x="800099" y="5663413"/>
            <a:ext cx="3390161" cy="526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dirty="0">
                <a:solidFill>
                  <a:schemeClr val="bg1"/>
                </a:solidFill>
                <a:latin typeface="+mj-lt"/>
              </a:rPr>
              <a:t>Name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20A14922-27F8-DFF8-C85B-CBA61FCDEA5E}"/>
              </a:ext>
            </a:extLst>
          </p:cNvPr>
          <p:cNvSpPr txBox="1">
            <a:spLocks/>
          </p:cNvSpPr>
          <p:nvPr/>
        </p:nvSpPr>
        <p:spPr>
          <a:xfrm>
            <a:off x="4400919" y="5663413"/>
            <a:ext cx="3390161" cy="526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dirty="0">
                <a:solidFill>
                  <a:schemeClr val="bg1"/>
                </a:solidFill>
                <a:latin typeface="+mj-lt"/>
              </a:rPr>
              <a:t>Name</a:t>
            </a:r>
          </a:p>
        </p:txBody>
      </p:sp>
      <p:sp>
        <p:nvSpPr>
          <p:cNvPr id="48" name="Text Placeholder 6">
            <a:extLst>
              <a:ext uri="{FF2B5EF4-FFF2-40B4-BE49-F238E27FC236}">
                <a16:creationId xmlns:a16="http://schemas.microsoft.com/office/drawing/2014/main" id="{C74F13DA-8705-BE0C-0F64-C9AA26C8E7C4}"/>
              </a:ext>
            </a:extLst>
          </p:cNvPr>
          <p:cNvSpPr txBox="1">
            <a:spLocks/>
          </p:cNvSpPr>
          <p:nvPr/>
        </p:nvSpPr>
        <p:spPr>
          <a:xfrm>
            <a:off x="8001739" y="5663413"/>
            <a:ext cx="3390161" cy="526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dirty="0">
                <a:solidFill>
                  <a:schemeClr val="bg1"/>
                </a:solidFill>
                <a:latin typeface="+mj-lt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4145096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EB4F-4BED-B6E3-DE16-3CC903A4B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3700" y="899126"/>
            <a:ext cx="4400550" cy="1482121"/>
          </a:xfrm>
        </p:spPr>
        <p:txBody>
          <a:bodyPr>
            <a:normAutofit/>
          </a:bodyPr>
          <a:lstStyle/>
          <a:p>
            <a:r>
              <a:rPr lang="en-US" dirty="0"/>
              <a:t>Service to the community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48A24E-EB4D-010F-4D09-001D8DD88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9084" y="2381247"/>
            <a:ext cx="4132766" cy="1208926"/>
          </a:xfrm>
        </p:spPr>
        <p:txBody>
          <a:bodyPr anchor="t">
            <a:normAutofit lnSpcReduction="10000"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X</a:t>
            </a:r>
            <a:br>
              <a:rPr lang="en-US" sz="3600" b="1" dirty="0">
                <a:solidFill>
                  <a:schemeClr val="accent2"/>
                </a:solidFill>
              </a:rPr>
            </a:br>
            <a:r>
              <a:rPr lang="en-US" sz="2800" dirty="0"/>
              <a:t>Service Hours</a:t>
            </a:r>
            <a:endParaRPr lang="en-US" sz="3600" dirty="0"/>
          </a:p>
        </p:txBody>
      </p:sp>
      <p:pic>
        <p:nvPicPr>
          <p:cNvPr id="6" name="Picture Placeholder 5" descr="A group of people in uniform&#10;&#10;Description automatically generated">
            <a:extLst>
              <a:ext uri="{FF2B5EF4-FFF2-40B4-BE49-F238E27FC236}">
                <a16:creationId xmlns:a16="http://schemas.microsoft.com/office/drawing/2014/main" id="{9D648CA9-5108-F7D6-46AD-349E11E999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400800" cy="6858000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6B3323-187E-7377-4A20-700681CAED9F}"/>
              </a:ext>
            </a:extLst>
          </p:cNvPr>
          <p:cNvCxnSpPr/>
          <p:nvPr/>
        </p:nvCxnSpPr>
        <p:spPr>
          <a:xfrm>
            <a:off x="6753225" y="781050"/>
            <a:ext cx="25717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E5D05021-388D-CCD4-9055-9200EBF22DBF}"/>
              </a:ext>
            </a:extLst>
          </p:cNvPr>
          <p:cNvSpPr txBox="1">
            <a:spLocks/>
          </p:cNvSpPr>
          <p:nvPr/>
        </p:nvSpPr>
        <p:spPr>
          <a:xfrm>
            <a:off x="6859084" y="3675898"/>
            <a:ext cx="4132766" cy="1208926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accent2"/>
                </a:solidFill>
              </a:rPr>
              <a:t>X</a:t>
            </a:r>
            <a:br>
              <a:rPr lang="en-US" sz="3600" b="1" dirty="0">
                <a:solidFill>
                  <a:schemeClr val="accent2"/>
                </a:solidFill>
              </a:rPr>
            </a:br>
            <a:r>
              <a:rPr lang="en-US" sz="2800" dirty="0"/>
              <a:t>Service Projects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85472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78537-173C-E85F-54A4-FE70B0F3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We’re proud of our Eagle Scouts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7AE08-DC03-6231-223A-5701C77E6F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48856" y="1708292"/>
            <a:ext cx="5094288" cy="526767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accent1"/>
                </a:solidFill>
              </a:rPr>
              <a:t>X Eagle Scouts in 2023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84F7EF8-EB0E-8907-6E58-40922EC62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4612C0-C61C-254B-2BEB-FD3E30807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smtClean="0"/>
              <a:t>5</a:t>
            </a:fld>
            <a:endParaRPr lang="en-US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F90844EF-47AD-51C6-8784-E6BEEF6FB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430" y="2551113"/>
            <a:ext cx="4913313" cy="3273425"/>
          </a:xfrm>
          <a:prstGeom prst="rect">
            <a:avLst/>
          </a:prstGeom>
        </p:spPr>
      </p:pic>
      <p:pic>
        <p:nvPicPr>
          <p:cNvPr id="16" name="Content Placeholder 12" descr="A child in uniform saluting in front of a flag&#10;&#10;Description automatically generated">
            <a:extLst>
              <a:ext uri="{FF2B5EF4-FFF2-40B4-BE49-F238E27FC236}">
                <a16:creationId xmlns:a16="http://schemas.microsoft.com/office/drawing/2014/main" id="{F57BE0EA-2859-4AD2-D831-C6B2018473DF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943" y="2551113"/>
            <a:ext cx="4913627" cy="3273425"/>
          </a:xfr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4ACB18-454E-3E66-147D-21D6D8FE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361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8ABF0-14D7-A188-B986-78B19B5A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498" y="852488"/>
            <a:ext cx="4034867" cy="1585911"/>
          </a:xfrm>
        </p:spPr>
        <p:txBody>
          <a:bodyPr>
            <a:normAutofit/>
          </a:bodyPr>
          <a:lstStyle/>
          <a:p>
            <a:r>
              <a:rPr lang="en-US" sz="4800" dirty="0"/>
              <a:t>See what we did in 2023!</a:t>
            </a:r>
          </a:p>
        </p:txBody>
      </p:sp>
      <p:pic>
        <p:nvPicPr>
          <p:cNvPr id="12" name="Picture Placeholder 11" descr="A child holding a ball&#10;&#10;Description automatically generated">
            <a:extLst>
              <a:ext uri="{FF2B5EF4-FFF2-40B4-BE49-F238E27FC236}">
                <a16:creationId xmlns:a16="http://schemas.microsoft.com/office/drawing/2014/main" id="{A942D089-7722-7FD8-D481-DE011D0AB3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E8BAEF3A-0F0D-F450-E80D-88EF79CDEEA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Picture Placeholder 17" descr="A group of kids in matching outfits&#10;&#10;Description automatically generated">
            <a:extLst>
              <a:ext uri="{FF2B5EF4-FFF2-40B4-BE49-F238E27FC236}">
                <a16:creationId xmlns:a16="http://schemas.microsoft.com/office/drawing/2014/main" id="{BB9CDEBD-E18A-7665-CC15-F50523505D2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5" descr="A group of young men in yellow shirts&#10;&#10;Description automatically generated">
            <a:extLst>
              <a:ext uri="{FF2B5EF4-FFF2-40B4-BE49-F238E27FC236}">
                <a16:creationId xmlns:a16="http://schemas.microsoft.com/office/drawing/2014/main" id="{994A3692-5F15-491A-93D2-6CBED85D21F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0379" y="4032808"/>
            <a:ext cx="3371659" cy="2095500"/>
          </a:xfr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784C5C-94F1-8A2A-08B4-4EC1802C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F05BB74-B50E-D752-98A1-F4ABC7749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2/11/20XX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F3A3D69-89A0-ECF7-87B3-31F6A3C22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0D17-32E5-404A-9262-6A998ABC0878}" type="slidenum">
              <a:rPr lang="en-US" smtClean="0"/>
              <a:t>6</a:t>
            </a:fld>
            <a:endParaRPr lang="en-US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E0A4E8A-6066-E492-CAD8-59E3578C5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310" y="2590800"/>
            <a:ext cx="3920307" cy="3537508"/>
          </a:xfrm>
        </p:spPr>
        <p:txBody>
          <a:bodyPr/>
          <a:lstStyle/>
          <a:p>
            <a:r>
              <a:rPr lang="en-US" dirty="0"/>
              <a:t>You can either use this space for an additional photo or list highlights from your units’ year in Scouting.</a:t>
            </a:r>
          </a:p>
          <a:p>
            <a:r>
              <a:rPr lang="en-US" dirty="0"/>
              <a:t>Duplicate this slide if you want to highlight events separately for the Pack and Troop.</a:t>
            </a:r>
          </a:p>
        </p:txBody>
      </p:sp>
    </p:spTree>
    <p:extLst>
      <p:ext uri="{BB962C8B-B14F-4D97-AF65-F5344CB8AC3E}">
        <p14:creationId xmlns:p14="http://schemas.microsoft.com/office/powerpoint/2010/main" val="1732596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4E7B9-6662-B77F-A648-ABDC506509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Learn More!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9A775-D265-4554-60CD-1EA0E37F6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351" y="3884114"/>
            <a:ext cx="2647949" cy="858788"/>
          </a:xfrm>
        </p:spPr>
        <p:txBody>
          <a:bodyPr/>
          <a:lstStyle/>
          <a:p>
            <a:pPr algn="ctr"/>
            <a:r>
              <a:rPr lang="en-US" dirty="0"/>
              <a:t>Cubmaster Name</a:t>
            </a:r>
            <a:br>
              <a:rPr lang="en-US" dirty="0"/>
            </a:br>
            <a:r>
              <a:rPr lang="en-US" dirty="0"/>
              <a:t>Cubmaster Email</a:t>
            </a:r>
          </a:p>
        </p:txBody>
      </p:sp>
      <p:pic>
        <p:nvPicPr>
          <p:cNvPr id="6" name="Picture Placeholder 5" descr="A group of people in uniform&#10;&#10;Description automatically generated">
            <a:extLst>
              <a:ext uri="{FF2B5EF4-FFF2-40B4-BE49-F238E27FC236}">
                <a16:creationId xmlns:a16="http://schemas.microsoft.com/office/drawing/2014/main" id="{495A225D-C3CC-3531-5011-4E2715F56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5018" y="0"/>
            <a:ext cx="5036982" cy="6858000"/>
          </a:xfr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1C832A-0523-88DC-BDCC-47A5DF1007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57736" y="4742901"/>
            <a:ext cx="1920240" cy="19202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EAD551A-89F4-669F-2F18-6D20EE4E30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3449" y="4742901"/>
            <a:ext cx="1920241" cy="19202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DC8CA4-D09F-8928-E6FC-07A83A7718CD}"/>
              </a:ext>
            </a:extLst>
          </p:cNvPr>
          <p:cNvSpPr/>
          <p:nvPr/>
        </p:nvSpPr>
        <p:spPr>
          <a:xfrm>
            <a:off x="752475" y="2586807"/>
            <a:ext cx="2933700" cy="12062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289CDE0-18D0-9458-C35D-1F80083BD479}"/>
              </a:ext>
            </a:extLst>
          </p:cNvPr>
          <p:cNvSpPr txBox="1">
            <a:spLocks/>
          </p:cNvSpPr>
          <p:nvPr/>
        </p:nvSpPr>
        <p:spPr>
          <a:xfrm>
            <a:off x="895350" y="2733676"/>
            <a:ext cx="2647950" cy="9070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Pack Website</a:t>
            </a:r>
          </a:p>
          <a:p>
            <a:pPr algn="ctr"/>
            <a:r>
              <a:rPr lang="en-US" dirty="0"/>
              <a:t>Pack Social Account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A3AA23-1215-A071-32D1-612AA2104B41}"/>
              </a:ext>
            </a:extLst>
          </p:cNvPr>
          <p:cNvSpPr txBox="1"/>
          <p:nvPr/>
        </p:nvSpPr>
        <p:spPr>
          <a:xfrm>
            <a:off x="684643" y="1475752"/>
            <a:ext cx="430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Visit our websites or follow us on social!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A84B76-F749-5903-1842-AED71076E392}"/>
              </a:ext>
            </a:extLst>
          </p:cNvPr>
          <p:cNvSpPr/>
          <p:nvPr/>
        </p:nvSpPr>
        <p:spPr>
          <a:xfrm>
            <a:off x="3905250" y="2586807"/>
            <a:ext cx="2933700" cy="12062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77BAFE6-F47E-6701-9DFC-F08ADC8EB1AF}"/>
              </a:ext>
            </a:extLst>
          </p:cNvPr>
          <p:cNvSpPr txBox="1">
            <a:spLocks/>
          </p:cNvSpPr>
          <p:nvPr/>
        </p:nvSpPr>
        <p:spPr>
          <a:xfrm>
            <a:off x="4051335" y="2733675"/>
            <a:ext cx="2647950" cy="9070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Troop Website</a:t>
            </a:r>
          </a:p>
          <a:p>
            <a:pPr algn="ctr"/>
            <a:r>
              <a:rPr lang="en-US" dirty="0"/>
              <a:t>Troop Social Account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A579C27-272E-CCE5-A6CB-E16A2802CCED}"/>
              </a:ext>
            </a:extLst>
          </p:cNvPr>
          <p:cNvSpPr txBox="1">
            <a:spLocks/>
          </p:cNvSpPr>
          <p:nvPr/>
        </p:nvSpPr>
        <p:spPr>
          <a:xfrm>
            <a:off x="4048125" y="3879442"/>
            <a:ext cx="2647950" cy="8925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Scoutmaster Name</a:t>
            </a:r>
            <a:br>
              <a:rPr lang="en-US" dirty="0"/>
            </a:br>
            <a:r>
              <a:rPr lang="en-US" dirty="0"/>
              <a:t>Scoutmaster Email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1AB3E6-4242-8792-ECBF-A25DE8DE7129}"/>
              </a:ext>
            </a:extLst>
          </p:cNvPr>
          <p:cNvSpPr txBox="1"/>
          <p:nvPr/>
        </p:nvSpPr>
        <p:spPr>
          <a:xfrm>
            <a:off x="1306254" y="1934945"/>
            <a:ext cx="1826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Pack 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D2C34F-B04D-9137-AE10-9DAB0914D889}"/>
              </a:ext>
            </a:extLst>
          </p:cNvPr>
          <p:cNvSpPr txBox="1"/>
          <p:nvPr/>
        </p:nvSpPr>
        <p:spPr>
          <a:xfrm>
            <a:off x="4382086" y="1934943"/>
            <a:ext cx="1980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Troop 000</a:t>
            </a:r>
          </a:p>
        </p:txBody>
      </p:sp>
    </p:spTree>
    <p:extLst>
      <p:ext uri="{BB962C8B-B14F-4D97-AF65-F5344CB8AC3E}">
        <p14:creationId xmlns:p14="http://schemas.microsoft.com/office/powerpoint/2010/main" val="133169669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ustom 4">
      <a:dk1>
        <a:srgbClr val="023047"/>
      </a:dk1>
      <a:lt1>
        <a:srgbClr val="FFFFFF"/>
      </a:lt1>
      <a:dk2>
        <a:srgbClr val="023047"/>
      </a:dk2>
      <a:lt2>
        <a:srgbClr val="F8F4F1"/>
      </a:lt2>
      <a:accent1>
        <a:srgbClr val="FB8500"/>
      </a:accent1>
      <a:accent2>
        <a:srgbClr val="8ECAE6"/>
      </a:accent2>
      <a:accent3>
        <a:srgbClr val="219EBC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ustom 1">
      <a:majorFont>
        <a:latin typeface="Univers Condense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9187C1-630C-405A-830B-EED062A496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0F876D-ECAD-49DD-95DE-E4DA3D4E9CA1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EC785CC-7DC7-486B-AC4F-90AD768E9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{8309EB1F-D44B-4E43-8355-9F90FD9F78F5}tf67498733_win32</Template>
  <TotalTime>117</TotalTime>
  <Words>150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Univers Condensed</vt:lpstr>
      <vt:lpstr>Arial</vt:lpstr>
      <vt:lpstr>Roboto</vt:lpstr>
      <vt:lpstr>Calibri</vt:lpstr>
      <vt:lpstr>ChronicleVTI</vt:lpstr>
      <vt:lpstr>SCOUT SUNDAY</vt:lpstr>
      <vt:lpstr>Our Units Served</vt:lpstr>
      <vt:lpstr>Our Leadership</vt:lpstr>
      <vt:lpstr>Service to the community</vt:lpstr>
      <vt:lpstr>We’re proud of our Eagle Scouts</vt:lpstr>
      <vt:lpstr>See what we did in 2023!</vt:lpstr>
      <vt:lpstr>Learn More!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SCOUT SUNDAY</dc:title>
  <dc:creator>Benjamin Turner</dc:creator>
  <cp:lastModifiedBy>Benjamin Turner</cp:lastModifiedBy>
  <cp:revision>11</cp:revision>
  <dcterms:created xsi:type="dcterms:W3CDTF">2024-01-10T14:46:36Z</dcterms:created>
  <dcterms:modified xsi:type="dcterms:W3CDTF">2024-01-10T16:45:54Z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