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handoutMasterIdLst>
    <p:handoutMasterId r:id="rId23"/>
  </p:handoutMasterIdLst>
  <p:sldIdLst>
    <p:sldId id="1192" r:id="rId2"/>
    <p:sldId id="1179" r:id="rId3"/>
    <p:sldId id="1193" r:id="rId4"/>
    <p:sldId id="1203" r:id="rId5"/>
    <p:sldId id="1182" r:id="rId6"/>
    <p:sldId id="1194" r:id="rId7"/>
    <p:sldId id="1158" r:id="rId8"/>
    <p:sldId id="1173" r:id="rId9"/>
    <p:sldId id="1196" r:id="rId10"/>
    <p:sldId id="1197" r:id="rId11"/>
    <p:sldId id="1199" r:id="rId12"/>
    <p:sldId id="1202" r:id="rId13"/>
    <p:sldId id="875" r:id="rId14"/>
    <p:sldId id="293" r:id="rId15"/>
    <p:sldId id="1371" r:id="rId16"/>
    <p:sldId id="1372" r:id="rId17"/>
    <p:sldId id="1191" r:id="rId18"/>
    <p:sldId id="1370" r:id="rId19"/>
    <p:sldId id="1189" r:id="rId20"/>
    <p:sldId id="273" r:id="rId21"/>
  </p:sldIdLst>
  <p:sldSz cx="9144000" cy="6858000" type="screen4x3"/>
  <p:notesSz cx="7315200" cy="9601200"/>
  <p:defaultTextStyle>
    <a:defPPr>
      <a:defRPr lang="en-US"/>
    </a:defPPr>
    <a:lvl1pPr algn="l" defTabSz="457200" rtl="0" fontAlgn="base">
      <a:spcBef>
        <a:spcPct val="0"/>
      </a:spcBef>
      <a:spcAft>
        <a:spcPct val="0"/>
      </a:spcAft>
      <a:defRPr sz="2400" kern="1200">
        <a:solidFill>
          <a:schemeClr val="tx1"/>
        </a:solidFill>
        <a:latin typeface="Arial" charset="0"/>
        <a:ea typeface="+mn-ea"/>
        <a:cs typeface="+mn-cs"/>
      </a:defRPr>
    </a:lvl1pPr>
    <a:lvl2pPr marL="457200" algn="l" defTabSz="457200" rtl="0" fontAlgn="base">
      <a:spcBef>
        <a:spcPct val="0"/>
      </a:spcBef>
      <a:spcAft>
        <a:spcPct val="0"/>
      </a:spcAft>
      <a:defRPr sz="2400" kern="1200">
        <a:solidFill>
          <a:schemeClr val="tx1"/>
        </a:solidFill>
        <a:latin typeface="Arial" charset="0"/>
        <a:ea typeface="+mn-ea"/>
        <a:cs typeface="+mn-cs"/>
      </a:defRPr>
    </a:lvl2pPr>
    <a:lvl3pPr marL="914400" algn="l" defTabSz="457200" rtl="0" fontAlgn="base">
      <a:spcBef>
        <a:spcPct val="0"/>
      </a:spcBef>
      <a:spcAft>
        <a:spcPct val="0"/>
      </a:spcAft>
      <a:defRPr sz="2400" kern="1200">
        <a:solidFill>
          <a:schemeClr val="tx1"/>
        </a:solidFill>
        <a:latin typeface="Arial" charset="0"/>
        <a:ea typeface="+mn-ea"/>
        <a:cs typeface="+mn-cs"/>
      </a:defRPr>
    </a:lvl3pPr>
    <a:lvl4pPr marL="1371600" algn="l" defTabSz="457200" rtl="0" fontAlgn="base">
      <a:spcBef>
        <a:spcPct val="0"/>
      </a:spcBef>
      <a:spcAft>
        <a:spcPct val="0"/>
      </a:spcAft>
      <a:defRPr sz="2400" kern="1200">
        <a:solidFill>
          <a:schemeClr val="tx1"/>
        </a:solidFill>
        <a:latin typeface="Arial" charset="0"/>
        <a:ea typeface="+mn-ea"/>
        <a:cs typeface="+mn-cs"/>
      </a:defRPr>
    </a:lvl4pPr>
    <a:lvl5pPr marL="1828800" algn="l" defTabSz="457200"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clrMode="bw" scaleToFitPaper="1"/>
  <p:clrMru>
    <a:srgbClr val="FFFF00"/>
    <a:srgbClr val="FF9999"/>
    <a:srgbClr val="CC6600"/>
    <a:srgbClr val="00CC66"/>
    <a:srgbClr val="FF6600"/>
    <a:srgbClr val="FF9966"/>
    <a:srgbClr val="00CCFF"/>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8761" autoAdjust="0"/>
    <p:restoredTop sz="81143" autoAdjust="0"/>
  </p:normalViewPr>
  <p:slideViewPr>
    <p:cSldViewPr snapToObjects="1">
      <p:cViewPr varScale="1">
        <p:scale>
          <a:sx n="83" d="100"/>
          <a:sy n="83" d="100"/>
        </p:scale>
        <p:origin x="102" y="156"/>
      </p:cViewPr>
      <p:guideLst>
        <p:guide orient="horz" pos="2160"/>
        <p:guide pos="2880"/>
      </p:guideLst>
    </p:cSldViewPr>
  </p:slideViewPr>
  <p:outlineViewPr>
    <p:cViewPr>
      <p:scale>
        <a:sx n="33" d="100"/>
        <a:sy n="33" d="100"/>
      </p:scale>
      <p:origin x="0" y="129040"/>
    </p:cViewPr>
  </p:outlineViewPr>
  <p:notesTextViewPr>
    <p:cViewPr>
      <p:scale>
        <a:sx n="100" d="100"/>
        <a:sy n="100" d="100"/>
      </p:scale>
      <p:origin x="0" y="0"/>
    </p:cViewPr>
  </p:notesTextViewPr>
  <p:sorterViewPr>
    <p:cViewPr>
      <p:scale>
        <a:sx n="100" d="100"/>
        <a:sy n="100" d="100"/>
      </p:scale>
      <p:origin x="0" y="0"/>
    </p:cViewPr>
  </p:sorterViewPr>
  <p:notesViewPr>
    <p:cSldViewPr snapToObjects="1">
      <p:cViewPr varScale="1">
        <p:scale>
          <a:sx n="84" d="100"/>
          <a:sy n="84" d="100"/>
        </p:scale>
        <p:origin x="-3768" y="-9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3170238"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648" tIns="48324" rIns="96648" bIns="48324" numCol="1" anchor="t" anchorCtr="0" compatLnSpc="1">
            <a:prstTxWarp prst="textNoShape">
              <a:avLst/>
            </a:prstTxWarp>
          </a:bodyPr>
          <a:lstStyle>
            <a:lvl1pPr defTabSz="482600">
              <a:defRPr sz="1200">
                <a:latin typeface="Trebuchet MS" pitchFamily="34" charset="0"/>
              </a:defRPr>
            </a:lvl1pPr>
          </a:lstStyle>
          <a:p>
            <a:pPr>
              <a:defRPr/>
            </a:pPr>
            <a:endParaRPr lang="en-US" dirty="0"/>
          </a:p>
        </p:txBody>
      </p:sp>
      <p:sp>
        <p:nvSpPr>
          <p:cNvPr id="3" name="Date Placeholder 2"/>
          <p:cNvSpPr>
            <a:spLocks noGrp="1"/>
          </p:cNvSpPr>
          <p:nvPr>
            <p:ph type="dt" sz="quarter" idx="1"/>
          </p:nvPr>
        </p:nvSpPr>
        <p:spPr bwMode="auto">
          <a:xfrm>
            <a:off x="4143375" y="0"/>
            <a:ext cx="3170238"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648" tIns="48324" rIns="96648" bIns="48324" numCol="1" anchor="t" anchorCtr="0" compatLnSpc="1">
            <a:prstTxWarp prst="textNoShape">
              <a:avLst/>
            </a:prstTxWarp>
          </a:bodyPr>
          <a:lstStyle>
            <a:lvl1pPr algn="r" defTabSz="482600">
              <a:defRPr sz="1200">
                <a:latin typeface="Trebuchet MS" pitchFamily="34" charset="0"/>
              </a:defRPr>
            </a:lvl1pPr>
          </a:lstStyle>
          <a:p>
            <a:pPr>
              <a:defRPr/>
            </a:pPr>
            <a:fld id="{3EDE4978-49E8-4300-AB05-88DC4F62502A}" type="datetime1">
              <a:rPr lang="en-US"/>
              <a:pPr>
                <a:defRPr/>
              </a:pPr>
              <a:t>2/14/2024</a:t>
            </a:fld>
            <a:endParaRPr lang="en-US" dirty="0"/>
          </a:p>
        </p:txBody>
      </p:sp>
      <p:sp>
        <p:nvSpPr>
          <p:cNvPr id="4" name="Footer Placeholder 3"/>
          <p:cNvSpPr>
            <a:spLocks noGrp="1"/>
          </p:cNvSpPr>
          <p:nvPr>
            <p:ph type="ftr" sz="quarter" idx="2"/>
          </p:nvPr>
        </p:nvSpPr>
        <p:spPr bwMode="auto">
          <a:xfrm>
            <a:off x="0"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648" tIns="48324" rIns="96648" bIns="48324" numCol="1" anchor="b" anchorCtr="0" compatLnSpc="1">
            <a:prstTxWarp prst="textNoShape">
              <a:avLst/>
            </a:prstTxWarp>
          </a:bodyPr>
          <a:lstStyle>
            <a:lvl1pPr defTabSz="482600">
              <a:defRPr sz="1200">
                <a:latin typeface="Trebuchet MS" pitchFamily="34" charset="0"/>
              </a:defRPr>
            </a:lvl1pPr>
          </a:lstStyle>
          <a:p>
            <a:pPr>
              <a:defRPr/>
            </a:pPr>
            <a:endParaRPr lang="en-US" dirty="0"/>
          </a:p>
        </p:txBody>
      </p:sp>
      <p:sp>
        <p:nvSpPr>
          <p:cNvPr id="5" name="Slide Number Placeholder 4"/>
          <p:cNvSpPr>
            <a:spLocks noGrp="1"/>
          </p:cNvSpPr>
          <p:nvPr>
            <p:ph type="sldNum" sz="quarter" idx="3"/>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648" tIns="48324" rIns="96648" bIns="48324" numCol="1" anchor="b" anchorCtr="0" compatLnSpc="1">
            <a:prstTxWarp prst="textNoShape">
              <a:avLst/>
            </a:prstTxWarp>
          </a:bodyPr>
          <a:lstStyle>
            <a:lvl1pPr algn="r" defTabSz="482600">
              <a:defRPr sz="1200">
                <a:latin typeface="Trebuchet MS" pitchFamily="34" charset="0"/>
              </a:defRPr>
            </a:lvl1pPr>
          </a:lstStyle>
          <a:p>
            <a:pPr>
              <a:defRPr/>
            </a:pPr>
            <a:fld id="{015BAA23-B9D9-49C6-91FF-FF918BA01144}" type="slidenum">
              <a:rPr lang="en-US"/>
              <a:pPr>
                <a:defRPr/>
              </a:pPr>
              <a:t>‹#›</a:t>
            </a:fld>
            <a:endParaRPr lang="en-US" dirty="0"/>
          </a:p>
        </p:txBody>
      </p:sp>
    </p:spTree>
    <p:extLst>
      <p:ext uri="{BB962C8B-B14F-4D97-AF65-F5344CB8AC3E}">
        <p14:creationId xmlns:p14="http://schemas.microsoft.com/office/powerpoint/2010/main" val="8637442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3170238"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648" tIns="48324" rIns="96648" bIns="48324" numCol="1" anchor="t" anchorCtr="0" compatLnSpc="1">
            <a:prstTxWarp prst="textNoShape">
              <a:avLst/>
            </a:prstTxWarp>
          </a:bodyPr>
          <a:lstStyle>
            <a:lvl1pPr defTabSz="482600">
              <a:defRPr sz="1200">
                <a:latin typeface="Trebuchet MS" pitchFamily="34" charset="0"/>
              </a:defRPr>
            </a:lvl1pPr>
          </a:lstStyle>
          <a:p>
            <a:pPr>
              <a:defRPr/>
            </a:pPr>
            <a:endParaRPr lang="en-US" dirty="0"/>
          </a:p>
        </p:txBody>
      </p:sp>
      <p:sp>
        <p:nvSpPr>
          <p:cNvPr id="3" name="Date Placeholder 2"/>
          <p:cNvSpPr>
            <a:spLocks noGrp="1"/>
          </p:cNvSpPr>
          <p:nvPr>
            <p:ph type="dt" idx="1"/>
          </p:nvPr>
        </p:nvSpPr>
        <p:spPr bwMode="auto">
          <a:xfrm>
            <a:off x="4143375" y="0"/>
            <a:ext cx="3170238"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648" tIns="48324" rIns="96648" bIns="48324" numCol="1" anchor="t" anchorCtr="0" compatLnSpc="1">
            <a:prstTxWarp prst="textNoShape">
              <a:avLst/>
            </a:prstTxWarp>
          </a:bodyPr>
          <a:lstStyle>
            <a:lvl1pPr algn="r" defTabSz="482600">
              <a:defRPr sz="1200">
                <a:latin typeface="Trebuchet MS" pitchFamily="34" charset="0"/>
              </a:defRPr>
            </a:lvl1pPr>
          </a:lstStyle>
          <a:p>
            <a:pPr>
              <a:defRPr/>
            </a:pPr>
            <a:fld id="{6B085F24-4613-4170-8064-855BE7261866}" type="datetime1">
              <a:rPr lang="en-US"/>
              <a:pPr>
                <a:defRPr/>
              </a:pPr>
              <a:t>2/14/2024</a:t>
            </a:fld>
            <a:endParaRPr lang="en-US" dirty="0"/>
          </a:p>
        </p:txBody>
      </p:sp>
      <p:sp>
        <p:nvSpPr>
          <p:cNvPr id="226308" name="Slide Image Placeholder 3"/>
          <p:cNvSpPr>
            <a:spLocks noGrp="1" noRot="1" noChangeAspect="1"/>
          </p:cNvSpPr>
          <p:nvPr>
            <p:ph type="sldImg" idx="2"/>
          </p:nvPr>
        </p:nvSpPr>
        <p:spPr bwMode="auto">
          <a:xfrm>
            <a:off x="1257300" y="719138"/>
            <a:ext cx="4800600" cy="36004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 name="Notes Placeholder 4"/>
          <p:cNvSpPr>
            <a:spLocks noGrp="1"/>
          </p:cNvSpPr>
          <p:nvPr>
            <p:ph type="body" sz="quarter" idx="3"/>
          </p:nvPr>
        </p:nvSpPr>
        <p:spPr bwMode="auto">
          <a:xfrm>
            <a:off x="730250" y="4560888"/>
            <a:ext cx="5854700" cy="432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648" tIns="48324" rIns="96648" bIns="4832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bwMode="auto">
          <a:xfrm>
            <a:off x="0"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648" tIns="48324" rIns="96648" bIns="48324" numCol="1" anchor="b" anchorCtr="0" compatLnSpc="1">
            <a:prstTxWarp prst="textNoShape">
              <a:avLst/>
            </a:prstTxWarp>
          </a:bodyPr>
          <a:lstStyle>
            <a:lvl1pPr defTabSz="482600">
              <a:defRPr sz="1200">
                <a:latin typeface="Trebuchet MS" pitchFamily="34" charset="0"/>
              </a:defRPr>
            </a:lvl1pPr>
          </a:lstStyle>
          <a:p>
            <a:pPr>
              <a:defRPr/>
            </a:pPr>
            <a:endParaRPr lang="en-US" dirty="0"/>
          </a:p>
        </p:txBody>
      </p:sp>
      <p:sp>
        <p:nvSpPr>
          <p:cNvPr id="7" name="Slide Number Placeholder 6"/>
          <p:cNvSpPr>
            <a:spLocks noGrp="1"/>
          </p:cNvSpPr>
          <p:nvPr>
            <p:ph type="sldNum" sz="quarter" idx="5"/>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648" tIns="48324" rIns="96648" bIns="48324" numCol="1" anchor="b" anchorCtr="0" compatLnSpc="1">
            <a:prstTxWarp prst="textNoShape">
              <a:avLst/>
            </a:prstTxWarp>
          </a:bodyPr>
          <a:lstStyle>
            <a:lvl1pPr algn="r" defTabSz="482600">
              <a:defRPr sz="1200">
                <a:latin typeface="Trebuchet MS" pitchFamily="34" charset="0"/>
              </a:defRPr>
            </a:lvl1pPr>
          </a:lstStyle>
          <a:p>
            <a:pPr>
              <a:defRPr/>
            </a:pPr>
            <a:fld id="{AF0BCA4A-3035-4314-AF7E-13445A38360C}" type="slidenum">
              <a:rPr lang="en-US"/>
              <a:pPr>
                <a:defRPr/>
              </a:pPr>
              <a:t>‹#›</a:t>
            </a:fld>
            <a:endParaRPr lang="en-US" dirty="0"/>
          </a:p>
        </p:txBody>
      </p:sp>
    </p:spTree>
    <p:extLst>
      <p:ext uri="{BB962C8B-B14F-4D97-AF65-F5344CB8AC3E}">
        <p14:creationId xmlns:p14="http://schemas.microsoft.com/office/powerpoint/2010/main" val="1312235485"/>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Trebuchet MS"/>
        <a:ea typeface="Trebuchet MS"/>
        <a:cs typeface="Trebuchet MS"/>
      </a:defRPr>
    </a:lvl1pPr>
    <a:lvl2pPr marL="457200" algn="l" defTabSz="457200" rtl="0" eaLnBrk="0" fontAlgn="base" hangingPunct="0">
      <a:spcBef>
        <a:spcPct val="30000"/>
      </a:spcBef>
      <a:spcAft>
        <a:spcPct val="0"/>
      </a:spcAft>
      <a:defRPr sz="1200" kern="1200">
        <a:solidFill>
          <a:schemeClr val="tx1"/>
        </a:solidFill>
        <a:latin typeface="Trebuchet MS"/>
        <a:ea typeface="Trebuchet MS"/>
        <a:cs typeface="Trebuchet MS" pitchFamily="34" charset="0"/>
      </a:defRPr>
    </a:lvl2pPr>
    <a:lvl3pPr marL="914400" algn="l" defTabSz="457200" rtl="0" eaLnBrk="0" fontAlgn="base" hangingPunct="0">
      <a:spcBef>
        <a:spcPct val="30000"/>
      </a:spcBef>
      <a:spcAft>
        <a:spcPct val="0"/>
      </a:spcAft>
      <a:defRPr sz="1200" kern="1200">
        <a:solidFill>
          <a:schemeClr val="tx1"/>
        </a:solidFill>
        <a:latin typeface="Trebuchet MS"/>
        <a:ea typeface="Trebuchet MS"/>
        <a:cs typeface="Trebuchet MS" pitchFamily="34" charset="0"/>
      </a:defRPr>
    </a:lvl3pPr>
    <a:lvl4pPr marL="1371600" algn="l" defTabSz="457200" rtl="0" eaLnBrk="0" fontAlgn="base" hangingPunct="0">
      <a:spcBef>
        <a:spcPct val="30000"/>
      </a:spcBef>
      <a:spcAft>
        <a:spcPct val="0"/>
      </a:spcAft>
      <a:defRPr sz="1200" kern="1200">
        <a:solidFill>
          <a:schemeClr val="tx1"/>
        </a:solidFill>
        <a:latin typeface="Trebuchet MS"/>
        <a:ea typeface="Trebuchet MS"/>
        <a:cs typeface="Trebuchet MS" pitchFamily="34" charset="0"/>
      </a:defRPr>
    </a:lvl4pPr>
    <a:lvl5pPr marL="1828800" algn="l" defTabSz="457200" rtl="0" eaLnBrk="0" fontAlgn="base" hangingPunct="0">
      <a:spcBef>
        <a:spcPct val="30000"/>
      </a:spcBef>
      <a:spcAft>
        <a:spcPct val="0"/>
      </a:spcAft>
      <a:defRPr sz="1200" kern="1200">
        <a:solidFill>
          <a:schemeClr val="tx1"/>
        </a:solidFill>
        <a:latin typeface="Trebuchet MS"/>
        <a:ea typeface="Trebuchet MS"/>
        <a:cs typeface="Trebuchet MS" pitchFamily="34"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Slide Image Placeholder 1"/>
          <p:cNvSpPr>
            <a:spLocks noGrp="1" noRot="1" noChangeAspect="1" noTextEdit="1"/>
          </p:cNvSpPr>
          <p:nvPr>
            <p:ph type="sldImg"/>
          </p:nvPr>
        </p:nvSpPr>
        <p:spPr>
          <a:ln/>
        </p:spPr>
      </p:sp>
      <p:sp>
        <p:nvSpPr>
          <p:cNvPr id="232451" name="Notes Placeholder 2"/>
          <p:cNvSpPr>
            <a:spLocks noGrp="1"/>
          </p:cNvSpPr>
          <p:nvPr>
            <p:ph type="body" idx="1"/>
          </p:nvPr>
        </p:nvSpPr>
        <p:spPr>
          <a:noFill/>
        </p:spPr>
        <p:txBody>
          <a:bodyPr/>
          <a:lstStyle/>
          <a:p>
            <a:pPr eaLnBrk="1" hangingPunct="1"/>
            <a:r>
              <a:rPr lang="en-US" b="1" dirty="0">
                <a:latin typeface="Trebuchet MS" pitchFamily="34" charset="0"/>
                <a:ea typeface="Trebuchet MS" pitchFamily="34" charset="0"/>
                <a:cs typeface="Trebuchet MS" pitchFamily="34" charset="0"/>
              </a:rPr>
              <a:t>NOTE: REVISE TO REFLECT YOUR PACK PLAN – AND CUT OUT THINGS YOU DON’T NEED TO COVER NOW … later slides allow you</a:t>
            </a:r>
            <a:r>
              <a:rPr lang="en-US" b="1" baseline="0" dirty="0">
                <a:latin typeface="Trebuchet MS" pitchFamily="34" charset="0"/>
                <a:ea typeface="Trebuchet MS" pitchFamily="34" charset="0"/>
                <a:cs typeface="Trebuchet MS" pitchFamily="34" charset="0"/>
              </a:rPr>
              <a:t> to list, if you want:</a:t>
            </a:r>
          </a:p>
          <a:p>
            <a:pPr marL="171450" indent="-171450" eaLnBrk="1" hangingPunct="1">
              <a:buFont typeface="Arial" pitchFamily="34" charset="0"/>
              <a:buChar char="•"/>
            </a:pPr>
            <a:r>
              <a:rPr lang="en-US" b="1" baseline="0" dirty="0">
                <a:latin typeface="Trebuchet MS" pitchFamily="34" charset="0"/>
                <a:ea typeface="Trebuchet MS" pitchFamily="34" charset="0"/>
                <a:cs typeface="Trebuchet MS" pitchFamily="34" charset="0"/>
              </a:rPr>
              <a:t>fun weekend activities, </a:t>
            </a:r>
          </a:p>
          <a:p>
            <a:pPr marL="171450" indent="-171450" eaLnBrk="1" hangingPunct="1">
              <a:buFont typeface="Arial" pitchFamily="34" charset="0"/>
              <a:buChar char="•"/>
            </a:pPr>
            <a:r>
              <a:rPr lang="en-US" b="1" baseline="0" dirty="0">
                <a:latin typeface="Trebuchet MS" pitchFamily="34" charset="0"/>
                <a:ea typeface="Trebuchet MS" pitchFamily="34" charset="0"/>
                <a:cs typeface="Trebuchet MS" pitchFamily="34" charset="0"/>
              </a:rPr>
              <a:t>Your meeting location and schedule</a:t>
            </a:r>
          </a:p>
          <a:p>
            <a:pPr marL="171450" indent="-171450" eaLnBrk="1" hangingPunct="1">
              <a:buFont typeface="Arial" pitchFamily="34" charset="0"/>
              <a:buChar char="•"/>
            </a:pPr>
            <a:r>
              <a:rPr lang="en-US" b="1" baseline="0" dirty="0">
                <a:latin typeface="Trebuchet MS" pitchFamily="34" charset="0"/>
                <a:ea typeface="Trebuchet MS" pitchFamily="34" charset="0"/>
                <a:cs typeface="Trebuchet MS" pitchFamily="34" charset="0"/>
              </a:rPr>
              <a:t>show your Pack Dues, </a:t>
            </a:r>
          </a:p>
          <a:p>
            <a:pPr marL="171450" indent="-171450" eaLnBrk="1" hangingPunct="1">
              <a:buFont typeface="Arial" pitchFamily="34" charset="0"/>
              <a:buChar char="•"/>
            </a:pPr>
            <a:r>
              <a:rPr lang="en-US" b="1" baseline="0" dirty="0">
                <a:latin typeface="Trebuchet MS" pitchFamily="34" charset="0"/>
                <a:ea typeface="Trebuchet MS" pitchFamily="34" charset="0"/>
                <a:cs typeface="Trebuchet MS" pitchFamily="34" charset="0"/>
              </a:rPr>
              <a:t>and announce your next fun event.</a:t>
            </a:r>
            <a:endParaRPr lang="en-US" b="1" dirty="0">
              <a:latin typeface="Trebuchet MS" pitchFamily="34" charset="0"/>
              <a:ea typeface="Trebuchet MS" pitchFamily="34" charset="0"/>
              <a:cs typeface="Trebuchet MS" pitchFamily="34" charset="0"/>
            </a:endParaRPr>
          </a:p>
          <a:p>
            <a:pPr eaLnBrk="1" hangingPunct="1"/>
            <a:endParaRPr lang="en-US" b="1" dirty="0">
              <a:latin typeface="Trebuchet MS" pitchFamily="34" charset="0"/>
              <a:ea typeface="Trebuchet MS" pitchFamily="34" charset="0"/>
              <a:cs typeface="Trebuchet MS" pitchFamily="34" charset="0"/>
            </a:endParaRPr>
          </a:p>
          <a:p>
            <a:pPr eaLnBrk="1" hangingPunct="1"/>
            <a:r>
              <a:rPr lang="en-US" b="1" dirty="0">
                <a:latin typeface="Trebuchet MS" pitchFamily="34" charset="0"/>
                <a:ea typeface="Trebuchet MS" pitchFamily="34" charset="0"/>
                <a:cs typeface="Trebuchet MS" pitchFamily="34" charset="0"/>
              </a:rPr>
              <a:t>Say (in your own words):</a:t>
            </a:r>
          </a:p>
          <a:p>
            <a:pPr eaLnBrk="1" hangingPunct="1"/>
            <a:r>
              <a:rPr lang="en-US" i="1" dirty="0">
                <a:latin typeface="Trebuchet MS" pitchFamily="34" charset="0"/>
                <a:ea typeface="Trebuchet MS" pitchFamily="34" charset="0"/>
                <a:cs typeface="Trebuchet MS" pitchFamily="34" charset="0"/>
              </a:rPr>
              <a:t>Welcome everyone, and introduce any</a:t>
            </a:r>
            <a:r>
              <a:rPr lang="en-US" i="1" baseline="0" dirty="0">
                <a:latin typeface="Trebuchet MS" pitchFamily="34" charset="0"/>
                <a:ea typeface="Trebuchet MS" pitchFamily="34" charset="0"/>
                <a:cs typeface="Trebuchet MS" pitchFamily="34" charset="0"/>
              </a:rPr>
              <a:t> helpers, current parents and Scouts, and leaders …</a:t>
            </a:r>
            <a:endParaRPr lang="en-US" i="1" dirty="0">
              <a:latin typeface="Trebuchet MS" pitchFamily="34" charset="0"/>
              <a:ea typeface="Trebuchet MS" pitchFamily="34" charset="0"/>
              <a:cs typeface="Trebuchet MS" pitchFamily="34" charset="0"/>
            </a:endParaRPr>
          </a:p>
          <a:p>
            <a:pPr eaLnBrk="1" hangingPunct="1"/>
            <a:endParaRPr lang="en-US" b="1" dirty="0">
              <a:latin typeface="Trebuchet MS" pitchFamily="34" charset="0"/>
              <a:ea typeface="Trebuchet MS" pitchFamily="34" charset="0"/>
              <a:cs typeface="Trebuchet MS" pitchFamily="34" charset="0"/>
            </a:endParaRPr>
          </a:p>
          <a:p>
            <a:pPr eaLnBrk="1" hangingPunct="1"/>
            <a:endParaRPr lang="en-US" dirty="0">
              <a:latin typeface="Trebuchet MS" pitchFamily="34" charset="0"/>
              <a:ea typeface="Trebuchet MS" pitchFamily="34" charset="0"/>
              <a:cs typeface="Trebuchet MS" pitchFamily="34" charset="0"/>
            </a:endParaRPr>
          </a:p>
        </p:txBody>
      </p:sp>
      <p:sp>
        <p:nvSpPr>
          <p:cNvPr id="232452" name="Slide Number Placeholder 3"/>
          <p:cNvSpPr>
            <a:spLocks noGrp="1"/>
          </p:cNvSpPr>
          <p:nvPr>
            <p:ph type="sldNum" sz="quarter" idx="5"/>
          </p:nvPr>
        </p:nvSpPr>
        <p:spPr>
          <a:noFill/>
        </p:spPr>
        <p:txBody>
          <a:bodyPr/>
          <a:lstStyle>
            <a:lvl1pPr defTabSz="482600" eaLnBrk="0" hangingPunct="0">
              <a:defRPr sz="2400">
                <a:solidFill>
                  <a:schemeClr val="tx1"/>
                </a:solidFill>
                <a:latin typeface="Arial" charset="0"/>
              </a:defRPr>
            </a:lvl1pPr>
            <a:lvl2pPr marL="742950" indent="-285750" defTabSz="482600" eaLnBrk="0" hangingPunct="0">
              <a:defRPr sz="2400">
                <a:solidFill>
                  <a:schemeClr val="tx1"/>
                </a:solidFill>
                <a:latin typeface="Arial" charset="0"/>
              </a:defRPr>
            </a:lvl2pPr>
            <a:lvl3pPr marL="1143000" indent="-228600" defTabSz="482600" eaLnBrk="0" hangingPunct="0">
              <a:defRPr sz="2400">
                <a:solidFill>
                  <a:schemeClr val="tx1"/>
                </a:solidFill>
                <a:latin typeface="Arial" charset="0"/>
              </a:defRPr>
            </a:lvl3pPr>
            <a:lvl4pPr marL="1600200" indent="-228600" defTabSz="482600" eaLnBrk="0" hangingPunct="0">
              <a:defRPr sz="2400">
                <a:solidFill>
                  <a:schemeClr val="tx1"/>
                </a:solidFill>
                <a:latin typeface="Arial" charset="0"/>
              </a:defRPr>
            </a:lvl4pPr>
            <a:lvl5pPr marL="2057400" indent="-228600" defTabSz="482600" eaLnBrk="0" hangingPunct="0">
              <a:defRPr sz="2400">
                <a:solidFill>
                  <a:schemeClr val="tx1"/>
                </a:solidFill>
                <a:latin typeface="Arial" charset="0"/>
              </a:defRPr>
            </a:lvl5pPr>
            <a:lvl6pPr marL="2514600" indent="-228600" defTabSz="482600" eaLnBrk="0" fontAlgn="base" hangingPunct="0">
              <a:spcBef>
                <a:spcPct val="0"/>
              </a:spcBef>
              <a:spcAft>
                <a:spcPct val="0"/>
              </a:spcAft>
              <a:defRPr sz="2400">
                <a:solidFill>
                  <a:schemeClr val="tx1"/>
                </a:solidFill>
                <a:latin typeface="Arial" charset="0"/>
              </a:defRPr>
            </a:lvl6pPr>
            <a:lvl7pPr marL="2971800" indent="-228600" defTabSz="482600" eaLnBrk="0" fontAlgn="base" hangingPunct="0">
              <a:spcBef>
                <a:spcPct val="0"/>
              </a:spcBef>
              <a:spcAft>
                <a:spcPct val="0"/>
              </a:spcAft>
              <a:defRPr sz="2400">
                <a:solidFill>
                  <a:schemeClr val="tx1"/>
                </a:solidFill>
                <a:latin typeface="Arial" charset="0"/>
              </a:defRPr>
            </a:lvl7pPr>
            <a:lvl8pPr marL="3429000" indent="-228600" defTabSz="482600" eaLnBrk="0" fontAlgn="base" hangingPunct="0">
              <a:spcBef>
                <a:spcPct val="0"/>
              </a:spcBef>
              <a:spcAft>
                <a:spcPct val="0"/>
              </a:spcAft>
              <a:defRPr sz="2400">
                <a:solidFill>
                  <a:schemeClr val="tx1"/>
                </a:solidFill>
                <a:latin typeface="Arial" charset="0"/>
              </a:defRPr>
            </a:lvl8pPr>
            <a:lvl9pPr marL="3886200" indent="-228600" defTabSz="482600" eaLnBrk="0" fontAlgn="base" hangingPunct="0">
              <a:spcBef>
                <a:spcPct val="0"/>
              </a:spcBef>
              <a:spcAft>
                <a:spcPct val="0"/>
              </a:spcAft>
              <a:defRPr sz="2400">
                <a:solidFill>
                  <a:schemeClr val="tx1"/>
                </a:solidFill>
                <a:latin typeface="Arial" charset="0"/>
              </a:defRPr>
            </a:lvl9pPr>
          </a:lstStyle>
          <a:p>
            <a:pPr eaLnBrk="1" hangingPunct="1"/>
            <a:fld id="{2EF4297E-23F5-4586-B71E-26B6FFA5C50E}" type="slidenum">
              <a:rPr lang="en-US" sz="1200" smtClean="0">
                <a:latin typeface="Trebuchet MS" pitchFamily="34" charset="0"/>
              </a:rPr>
              <a:pPr eaLnBrk="1" hangingPunct="1"/>
              <a:t>1</a:t>
            </a:fld>
            <a:endParaRPr lang="en-US" sz="1200" dirty="0">
              <a:latin typeface="Trebuchet MS" pitchFamily="34" charset="0"/>
            </a:endParaRPr>
          </a:p>
        </p:txBody>
      </p:sp>
    </p:spTree>
    <p:extLst>
      <p:ext uri="{BB962C8B-B14F-4D97-AF65-F5344CB8AC3E}">
        <p14:creationId xmlns:p14="http://schemas.microsoft.com/office/powerpoint/2010/main" val="1148414788"/>
      </p:ext>
    </p:extLst>
  </p:cSld>
  <p:clrMapOvr>
    <a:masterClrMapping/>
  </p:clrMapOvr>
</p:notes>
</file>

<file path=ppt/notesSlides/notesSlide2.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p:cNvSpPr>
            <a:spLocks noGrp="1" noRot="1" noChangeAspect="1" noTextEdit="1"/>
          </p:cNvSpPr>
          <p:nvPr>
            <p:ph type="sldImg"/>
          </p:nvPr>
        </p:nvSpPr>
        <p:spPr>
          <a:ln/>
        </p:spPr>
      </p:sp>
      <p:sp>
        <p:nvSpPr>
          <p:cNvPr id="281603" name="Rectangle 3"/>
          <p:cNvSpPr>
            <a:spLocks noGrp="1"/>
          </p:cNvSpPr>
          <p:nvPr>
            <p:ph type="body" idx="1"/>
          </p:nvPr>
        </p:nvSpPr>
        <p:spPr>
          <a:noFill/>
        </p:spPr>
        <p:txBody>
          <a:bodyPr/>
          <a:lstStyle/>
          <a:p>
            <a:pPr eaLnBrk="1" hangingPunct="1"/>
            <a:r>
              <a:rPr lang="en-US" b="1" dirty="0">
                <a:latin typeface="Trebuchet MS" pitchFamily="34" charset="0"/>
                <a:ea typeface="Trebuchet MS" pitchFamily="34" charset="0"/>
                <a:cs typeface="Trebuchet MS" pitchFamily="34" charset="0"/>
              </a:rPr>
              <a:t>Say (in your own words):</a:t>
            </a:r>
          </a:p>
          <a:p>
            <a:pPr eaLnBrk="1" hangingPunct="1"/>
            <a:r>
              <a:rPr lang="en-US" i="1" dirty="0">
                <a:latin typeface="Trebuchet MS" pitchFamily="34" charset="0"/>
                <a:ea typeface="Trebuchet MS" pitchFamily="34" charset="0"/>
                <a:cs typeface="Trebuchet MS" pitchFamily="34" charset="0"/>
              </a:rPr>
              <a:t>Explain</a:t>
            </a:r>
            <a:r>
              <a:rPr lang="en-US" i="1" baseline="0" dirty="0">
                <a:latin typeface="Trebuchet MS" pitchFamily="34" charset="0"/>
                <a:ea typeface="Trebuchet MS" pitchFamily="34" charset="0"/>
                <a:cs typeface="Trebuchet MS" pitchFamily="34" charset="0"/>
              </a:rPr>
              <a:t> that we’re going to take 10 minutes to quickly explain:</a:t>
            </a:r>
          </a:p>
          <a:p>
            <a:pPr marL="228600" indent="-228600" eaLnBrk="1" hangingPunct="1">
              <a:buFont typeface="+mj-lt"/>
              <a:buAutoNum type="arabicPeriod"/>
            </a:pPr>
            <a:r>
              <a:rPr lang="en-US" i="1" baseline="0" dirty="0">
                <a:latin typeface="Trebuchet MS" pitchFamily="34" charset="0"/>
                <a:ea typeface="Trebuchet MS" pitchFamily="34" charset="0"/>
                <a:cs typeface="Trebuchet MS" pitchFamily="34" charset="0"/>
              </a:rPr>
              <a:t>What Cub Scouting is … </a:t>
            </a:r>
          </a:p>
          <a:p>
            <a:pPr marL="228600" indent="-228600" eaLnBrk="1" hangingPunct="1">
              <a:buFont typeface="+mj-lt"/>
              <a:buAutoNum type="arabicPeriod"/>
            </a:pPr>
            <a:r>
              <a:rPr lang="en-US" i="1" baseline="0" dirty="0">
                <a:latin typeface="Trebuchet MS" pitchFamily="34" charset="0"/>
                <a:ea typeface="Trebuchet MS" pitchFamily="34" charset="0"/>
                <a:cs typeface="Trebuchet MS" pitchFamily="34" charset="0"/>
              </a:rPr>
              <a:t>What fun activities we have planned so far for the upcoming school year and next summer</a:t>
            </a:r>
          </a:p>
          <a:p>
            <a:pPr marL="228600" indent="-228600" eaLnBrk="1" hangingPunct="1">
              <a:buFont typeface="+mj-lt"/>
              <a:buAutoNum type="arabicPeriod"/>
            </a:pPr>
            <a:r>
              <a:rPr lang="en-US" i="1" baseline="0" dirty="0">
                <a:latin typeface="Trebuchet MS" pitchFamily="34" charset="0"/>
                <a:ea typeface="Trebuchet MS" pitchFamily="34" charset="0"/>
                <a:cs typeface="Trebuchet MS" pitchFamily="34" charset="0"/>
              </a:rPr>
              <a:t>How we organize into “Dens” so that your Sons can have “Adventures” with guys their age, using their Cub Scout Handbooks</a:t>
            </a:r>
          </a:p>
          <a:p>
            <a:pPr marL="228600" indent="-228600" eaLnBrk="1" hangingPunct="1">
              <a:buFont typeface="+mj-lt"/>
              <a:buAutoNum type="arabicPeriod"/>
            </a:pPr>
            <a:r>
              <a:rPr lang="en-US" i="1" baseline="0" dirty="0">
                <a:latin typeface="Trebuchet MS" pitchFamily="34" charset="0"/>
                <a:ea typeface="Trebuchet MS" pitchFamily="34" charset="0"/>
                <a:cs typeface="Trebuchet MS" pitchFamily="34" charset="0"/>
              </a:rPr>
              <a:t>A little bit about Rank Advancement and the Badges and Recognition that Scouts like to receive.</a:t>
            </a:r>
          </a:p>
          <a:p>
            <a:pPr marL="228600" indent="-228600" eaLnBrk="1" hangingPunct="1">
              <a:buFont typeface="+mj-lt"/>
              <a:buAutoNum type="arabicPeriod"/>
            </a:pPr>
            <a:r>
              <a:rPr lang="en-US" i="1" baseline="0" dirty="0">
                <a:latin typeface="Trebuchet MS" pitchFamily="34" charset="0"/>
                <a:ea typeface="Trebuchet MS" pitchFamily="34" charset="0"/>
                <a:cs typeface="Trebuchet MS" pitchFamily="34" charset="0"/>
              </a:rPr>
              <a:t>When we meet and how we pay for Cub Scout programs.</a:t>
            </a:r>
          </a:p>
          <a:p>
            <a:pPr marL="0" indent="0" eaLnBrk="1" hangingPunct="1">
              <a:buFont typeface="+mj-lt"/>
              <a:buNone/>
            </a:pPr>
            <a:r>
              <a:rPr lang="en-US" i="1" dirty="0">
                <a:latin typeface="Trebuchet MS" pitchFamily="34" charset="0"/>
                <a:ea typeface="Trebuchet MS" pitchFamily="34" charset="0"/>
                <a:cs typeface="Trebuchet MS" pitchFamily="34" charset="0"/>
              </a:rPr>
              <a:t>And</a:t>
            </a:r>
            <a:r>
              <a:rPr lang="en-US" i="1" baseline="0" dirty="0">
                <a:latin typeface="Trebuchet MS" pitchFamily="34" charset="0"/>
                <a:ea typeface="Trebuchet MS" pitchFamily="34" charset="0"/>
                <a:cs typeface="Trebuchet MS" pitchFamily="34" charset="0"/>
              </a:rPr>
              <a:t>  we’re asking everyone if they want to join … if your children want to be Cub Scouts and complete the Youth Application, and how you as a Parent can join the fun and help lead your kids and their friends in these adventures.</a:t>
            </a:r>
            <a:endParaRPr lang="en-US" dirty="0">
              <a:latin typeface="Trebuchet MS" pitchFamily="34" charset="0"/>
              <a:ea typeface="Trebuchet MS" pitchFamily="34" charset="0"/>
              <a:cs typeface="Trebuchet MS" pitchFamily="34" charset="0"/>
            </a:endParaRPr>
          </a:p>
        </p:txBody>
      </p:sp>
    </p:spTree>
    <p:extLst>
      <p:ext uri="{BB962C8B-B14F-4D97-AF65-F5344CB8AC3E}">
        <p14:creationId xmlns:p14="http://schemas.microsoft.com/office/powerpoint/2010/main" val="2916353485"/>
      </p:ext>
    </p:extLst>
  </p:cSld>
  <p:clrMapOvr>
    <a:masterClrMapping/>
  </p:clrMapOvr>
</p:notes>
</file>

<file path=ppt/notesSlides/notesSlide3.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
          <p:cNvSpPr>
            <a:spLocks noGrp="1" noRot="1" noChangeAspect="1" noTextEdit="1"/>
          </p:cNvSpPr>
          <p:nvPr>
            <p:ph type="sldImg"/>
          </p:nvPr>
        </p:nvSpPr>
        <p:spPr>
          <a:ln/>
        </p:spPr>
      </p:sp>
      <p:sp>
        <p:nvSpPr>
          <p:cNvPr id="242691" name="Rectangle 3"/>
          <p:cNvSpPr>
            <a:spLocks noGrp="1"/>
          </p:cNvSpPr>
          <p:nvPr>
            <p:ph type="body" idx="1"/>
          </p:nvPr>
        </p:nvSpPr>
        <p:spPr>
          <a:noFill/>
        </p:spPr>
        <p:txBody>
          <a:bodyPr/>
          <a:lstStyle/>
          <a:p>
            <a:pPr eaLnBrk="1" hangingPunct="1"/>
            <a:r>
              <a:rPr lang="en-US" b="1" dirty="0">
                <a:latin typeface="Trebuchet MS" pitchFamily="34" charset="0"/>
                <a:ea typeface="Trebuchet MS" pitchFamily="34" charset="0"/>
                <a:cs typeface="Trebuchet MS" pitchFamily="34" charset="0"/>
              </a:rPr>
              <a:t>Say (in your own words):</a:t>
            </a:r>
          </a:p>
          <a:p>
            <a:pPr eaLnBrk="1" hangingPunct="1"/>
            <a:r>
              <a:rPr lang="en-US" i="1" dirty="0">
                <a:latin typeface="Trebuchet MS" pitchFamily="34" charset="0"/>
                <a:ea typeface="Trebuchet MS" pitchFamily="34" charset="0"/>
                <a:cs typeface="Trebuchet MS" pitchFamily="34" charset="0"/>
              </a:rPr>
              <a:t>Briefly discuss each point on the slide.  </a:t>
            </a:r>
          </a:p>
          <a:p>
            <a:pPr eaLnBrk="1" hangingPunct="1"/>
            <a:endParaRPr lang="en-US" b="1" dirty="0">
              <a:latin typeface="Trebuchet MS" pitchFamily="34" charset="0"/>
              <a:ea typeface="Trebuchet MS" pitchFamily="34" charset="0"/>
              <a:cs typeface="Trebuchet MS" pitchFamily="34" charset="0"/>
            </a:endParaRPr>
          </a:p>
          <a:p>
            <a:pPr eaLnBrk="1" hangingPunct="1"/>
            <a:r>
              <a:rPr lang="en-US" b="1" dirty="0">
                <a:latin typeface="Trebuchet MS" pitchFamily="34" charset="0"/>
                <a:ea typeface="Trebuchet MS" pitchFamily="34" charset="0"/>
                <a:cs typeface="Trebuchet MS" pitchFamily="34" charset="0"/>
              </a:rPr>
              <a:t>Do:</a:t>
            </a:r>
          </a:p>
          <a:p>
            <a:pPr eaLnBrk="1" hangingPunct="1"/>
            <a:r>
              <a:rPr lang="en-US" i="1" dirty="0">
                <a:latin typeface="Trebuchet MS" pitchFamily="34" charset="0"/>
                <a:ea typeface="Trebuchet MS" pitchFamily="34" charset="0"/>
                <a:cs typeface="Trebuchet MS" pitchFamily="34" charset="0"/>
              </a:rPr>
              <a:t>From your own personal experience, you might briefly explain how Cub Scouting fulfills some points.</a:t>
            </a:r>
            <a:r>
              <a:rPr lang="en-US" dirty="0">
                <a:latin typeface="Trebuchet MS" pitchFamily="34" charset="0"/>
                <a:ea typeface="Trebuchet MS" pitchFamily="34" charset="0"/>
                <a:cs typeface="Trebuchet MS" pitchFamily="34" charset="0"/>
              </a:rPr>
              <a:t>   </a:t>
            </a:r>
          </a:p>
        </p:txBody>
      </p:sp>
    </p:spTree>
    <p:extLst>
      <p:ext uri="{BB962C8B-B14F-4D97-AF65-F5344CB8AC3E}">
        <p14:creationId xmlns:p14="http://schemas.microsoft.com/office/powerpoint/2010/main" val="2145827208"/>
      </p:ext>
    </p:extLst>
  </p:cSld>
  <p:clrMapOvr>
    <a:masterClrMapping/>
  </p:clrMapOvr>
</p:notes>
</file>

<file path=ppt/notesSlides/notesSlide4.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
          <p:cNvSpPr>
            <a:spLocks noGrp="1" noRot="1" noChangeAspect="1" noTextEdit="1"/>
          </p:cNvSpPr>
          <p:nvPr>
            <p:ph type="sldImg"/>
          </p:nvPr>
        </p:nvSpPr>
        <p:spPr>
          <a:ln/>
        </p:spPr>
      </p:sp>
      <p:sp>
        <p:nvSpPr>
          <p:cNvPr id="242691" name="Rectangle 3"/>
          <p:cNvSpPr>
            <a:spLocks noGrp="1"/>
          </p:cNvSpPr>
          <p:nvPr>
            <p:ph type="body" idx="1"/>
          </p:nvPr>
        </p:nvSpPr>
        <p:spPr>
          <a:noFill/>
        </p:spPr>
        <p:txBody>
          <a:bodyPr/>
          <a:lstStyle/>
          <a:p>
            <a:pPr eaLnBrk="1" hangingPunct="1"/>
            <a:r>
              <a:rPr lang="en-US" b="1" dirty="0">
                <a:latin typeface="Trebuchet MS" pitchFamily="34" charset="0"/>
                <a:ea typeface="Trebuchet MS" pitchFamily="34" charset="0"/>
                <a:cs typeface="Trebuchet MS" pitchFamily="34" charset="0"/>
              </a:rPr>
              <a:t>Say (in your own words):</a:t>
            </a:r>
          </a:p>
          <a:p>
            <a:pPr eaLnBrk="1" hangingPunct="1"/>
            <a:r>
              <a:rPr lang="en-US" i="1" dirty="0">
                <a:latin typeface="Trebuchet MS" pitchFamily="34" charset="0"/>
                <a:ea typeface="Trebuchet MS" pitchFamily="34" charset="0"/>
                <a:cs typeface="Trebuchet MS" pitchFamily="34" charset="0"/>
              </a:rPr>
              <a:t>Briefly discuss each point on the slide.  </a:t>
            </a:r>
          </a:p>
          <a:p>
            <a:pPr eaLnBrk="1" hangingPunct="1"/>
            <a:endParaRPr lang="en-US" b="1" dirty="0">
              <a:latin typeface="Trebuchet MS" pitchFamily="34" charset="0"/>
              <a:ea typeface="Trebuchet MS" pitchFamily="34" charset="0"/>
              <a:cs typeface="Trebuchet MS" pitchFamily="34" charset="0"/>
            </a:endParaRPr>
          </a:p>
          <a:p>
            <a:pPr eaLnBrk="1" hangingPunct="1"/>
            <a:r>
              <a:rPr lang="en-US" b="1" dirty="0">
                <a:latin typeface="Trebuchet MS" pitchFamily="34" charset="0"/>
                <a:ea typeface="Trebuchet MS" pitchFamily="34" charset="0"/>
                <a:cs typeface="Trebuchet MS" pitchFamily="34" charset="0"/>
              </a:rPr>
              <a:t>Do:</a:t>
            </a:r>
          </a:p>
          <a:p>
            <a:pPr eaLnBrk="1" hangingPunct="1"/>
            <a:r>
              <a:rPr lang="en-US" i="1" dirty="0">
                <a:latin typeface="Trebuchet MS" pitchFamily="34" charset="0"/>
                <a:ea typeface="Trebuchet MS" pitchFamily="34" charset="0"/>
                <a:cs typeface="Trebuchet MS" pitchFamily="34" charset="0"/>
              </a:rPr>
              <a:t>Describe how you’re handling </a:t>
            </a:r>
            <a:r>
              <a:rPr lang="en-US" i="1">
                <a:latin typeface="Trebuchet MS" pitchFamily="34" charset="0"/>
                <a:ea typeface="Trebuchet MS" pitchFamily="34" charset="0"/>
                <a:cs typeface="Trebuchet MS" pitchFamily="34" charset="0"/>
              </a:rPr>
              <a:t>COVID-19 concerns.</a:t>
            </a:r>
            <a:endParaRPr lang="en-US" dirty="0">
              <a:latin typeface="Trebuchet MS" pitchFamily="34" charset="0"/>
              <a:ea typeface="Trebuchet MS" pitchFamily="34" charset="0"/>
              <a:cs typeface="Trebuchet MS" pitchFamily="34" charset="0"/>
            </a:endParaRPr>
          </a:p>
        </p:txBody>
      </p:sp>
    </p:spTree>
    <p:extLst>
      <p:ext uri="{BB962C8B-B14F-4D97-AF65-F5344CB8AC3E}">
        <p14:creationId xmlns:p14="http://schemas.microsoft.com/office/powerpoint/2010/main" val="3901589131"/>
      </p:ext>
    </p:extLst>
  </p:cSld>
  <p:clrMapOvr>
    <a:masterClrMapping/>
  </p:clrMapOvr>
</p:notes>
</file>

<file path=ppt/notesSlides/notesSlide5.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Slide Image Placeholder 1"/>
          <p:cNvSpPr>
            <a:spLocks noGrp="1" noRot="1" noChangeAspect="1" noTextEdit="1"/>
          </p:cNvSpPr>
          <p:nvPr>
            <p:ph type="sldImg"/>
          </p:nvPr>
        </p:nvSpPr>
        <p:spPr>
          <a:ln/>
        </p:spPr>
      </p:sp>
      <p:sp>
        <p:nvSpPr>
          <p:cNvPr id="246787" name="Notes Placeholder 2"/>
          <p:cNvSpPr>
            <a:spLocks noGrp="1"/>
          </p:cNvSpPr>
          <p:nvPr>
            <p:ph type="body" idx="1"/>
          </p:nvPr>
        </p:nvSpPr>
        <p:spPr>
          <a:noFill/>
        </p:spPr>
        <p:txBody>
          <a:bodyPr/>
          <a:lstStyle/>
          <a:p>
            <a:pPr eaLnBrk="1" hangingPunct="1"/>
            <a:r>
              <a:rPr lang="en-US" b="1" dirty="0">
                <a:latin typeface="Trebuchet MS" pitchFamily="34" charset="0"/>
                <a:ea typeface="Trebuchet MS" pitchFamily="34" charset="0"/>
                <a:cs typeface="Trebuchet MS" pitchFamily="34" charset="0"/>
              </a:rPr>
              <a:t>Say (in your own words – Very Briefly):</a:t>
            </a:r>
          </a:p>
          <a:p>
            <a:pPr eaLnBrk="1" hangingPunct="1"/>
            <a:r>
              <a:rPr lang="en-US" i="1" dirty="0">
                <a:latin typeface="Trebuchet MS" pitchFamily="34" charset="0"/>
                <a:ea typeface="Trebuchet MS" pitchFamily="34" charset="0"/>
                <a:cs typeface="Trebuchet MS" pitchFamily="34" charset="0"/>
              </a:rPr>
              <a:t>The Cub Scout Motto</a:t>
            </a:r>
            <a:r>
              <a:rPr lang="en-US" i="1" baseline="0" dirty="0">
                <a:latin typeface="Trebuchet MS" pitchFamily="34" charset="0"/>
                <a:ea typeface="Trebuchet MS" pitchFamily="34" charset="0"/>
                <a:cs typeface="Trebuchet MS" pitchFamily="34" charset="0"/>
              </a:rPr>
              <a:t> is “Do Your Best” – words every Parent tells every child – and the twelve points of the Scout Law are good goals for all.</a:t>
            </a:r>
          </a:p>
          <a:p>
            <a:pPr eaLnBrk="1" hangingPunct="1"/>
            <a:endParaRPr lang="en-US" i="1" dirty="0">
              <a:latin typeface="Trebuchet MS" pitchFamily="34" charset="0"/>
              <a:ea typeface="Trebuchet MS" pitchFamily="34" charset="0"/>
              <a:cs typeface="Trebuchet MS" pitchFamily="34" charset="0"/>
            </a:endParaRPr>
          </a:p>
          <a:p>
            <a:pPr eaLnBrk="1" hangingPunct="1"/>
            <a:endParaRPr lang="en-US" b="1" dirty="0">
              <a:latin typeface="Trebuchet MS" pitchFamily="34" charset="0"/>
              <a:ea typeface="Trebuchet MS" pitchFamily="34" charset="0"/>
              <a:cs typeface="Trebuchet MS" pitchFamily="34" charset="0"/>
            </a:endParaRPr>
          </a:p>
        </p:txBody>
      </p:sp>
      <p:sp>
        <p:nvSpPr>
          <p:cNvPr id="246788" name="Slide Number Placeholder 3"/>
          <p:cNvSpPr txBox="1">
            <a:spLocks noGrp="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48" tIns="48324" rIns="96648" bIns="48324" anchor="b"/>
          <a:lstStyle>
            <a:lvl1pPr defTabSz="482600" eaLnBrk="0" hangingPunct="0">
              <a:defRPr sz="2400">
                <a:solidFill>
                  <a:schemeClr val="tx1"/>
                </a:solidFill>
                <a:latin typeface="Arial" charset="0"/>
              </a:defRPr>
            </a:lvl1pPr>
            <a:lvl2pPr marL="742950" indent="-285750" defTabSz="482600" eaLnBrk="0" hangingPunct="0">
              <a:defRPr sz="2400">
                <a:solidFill>
                  <a:schemeClr val="tx1"/>
                </a:solidFill>
                <a:latin typeface="Arial" charset="0"/>
              </a:defRPr>
            </a:lvl2pPr>
            <a:lvl3pPr marL="1143000" indent="-228600" defTabSz="482600" eaLnBrk="0" hangingPunct="0">
              <a:defRPr sz="2400">
                <a:solidFill>
                  <a:schemeClr val="tx1"/>
                </a:solidFill>
                <a:latin typeface="Arial" charset="0"/>
              </a:defRPr>
            </a:lvl3pPr>
            <a:lvl4pPr marL="1600200" indent="-228600" defTabSz="482600" eaLnBrk="0" hangingPunct="0">
              <a:defRPr sz="2400">
                <a:solidFill>
                  <a:schemeClr val="tx1"/>
                </a:solidFill>
                <a:latin typeface="Arial" charset="0"/>
              </a:defRPr>
            </a:lvl4pPr>
            <a:lvl5pPr marL="2057400" indent="-228600" defTabSz="482600" eaLnBrk="0" hangingPunct="0">
              <a:defRPr sz="2400">
                <a:solidFill>
                  <a:schemeClr val="tx1"/>
                </a:solidFill>
                <a:latin typeface="Arial" charset="0"/>
              </a:defRPr>
            </a:lvl5pPr>
            <a:lvl6pPr marL="2514600" indent="-228600" defTabSz="482600" eaLnBrk="0" fontAlgn="base" hangingPunct="0">
              <a:spcBef>
                <a:spcPct val="0"/>
              </a:spcBef>
              <a:spcAft>
                <a:spcPct val="0"/>
              </a:spcAft>
              <a:defRPr sz="2400">
                <a:solidFill>
                  <a:schemeClr val="tx1"/>
                </a:solidFill>
                <a:latin typeface="Arial" charset="0"/>
              </a:defRPr>
            </a:lvl6pPr>
            <a:lvl7pPr marL="2971800" indent="-228600" defTabSz="482600" eaLnBrk="0" fontAlgn="base" hangingPunct="0">
              <a:spcBef>
                <a:spcPct val="0"/>
              </a:spcBef>
              <a:spcAft>
                <a:spcPct val="0"/>
              </a:spcAft>
              <a:defRPr sz="2400">
                <a:solidFill>
                  <a:schemeClr val="tx1"/>
                </a:solidFill>
                <a:latin typeface="Arial" charset="0"/>
              </a:defRPr>
            </a:lvl7pPr>
            <a:lvl8pPr marL="3429000" indent="-228600" defTabSz="482600" eaLnBrk="0" fontAlgn="base" hangingPunct="0">
              <a:spcBef>
                <a:spcPct val="0"/>
              </a:spcBef>
              <a:spcAft>
                <a:spcPct val="0"/>
              </a:spcAft>
              <a:defRPr sz="2400">
                <a:solidFill>
                  <a:schemeClr val="tx1"/>
                </a:solidFill>
                <a:latin typeface="Arial" charset="0"/>
              </a:defRPr>
            </a:lvl8pPr>
            <a:lvl9pPr marL="3886200" indent="-228600" defTabSz="482600" eaLnBrk="0" fontAlgn="base" hangingPunct="0">
              <a:spcBef>
                <a:spcPct val="0"/>
              </a:spcBef>
              <a:spcAft>
                <a:spcPct val="0"/>
              </a:spcAft>
              <a:defRPr sz="2400">
                <a:solidFill>
                  <a:schemeClr val="tx1"/>
                </a:solidFill>
                <a:latin typeface="Arial" charset="0"/>
              </a:defRPr>
            </a:lvl9pPr>
          </a:lstStyle>
          <a:p>
            <a:pPr algn="r" eaLnBrk="1" hangingPunct="1"/>
            <a:fld id="{17C02435-DAD5-424D-84DA-BD6C67D08049}" type="slidenum">
              <a:rPr lang="en-US" sz="1200">
                <a:latin typeface="Trebuchet MS" pitchFamily="34" charset="0"/>
              </a:rPr>
              <a:pPr algn="r" eaLnBrk="1" hangingPunct="1"/>
              <a:t>5</a:t>
            </a:fld>
            <a:endParaRPr lang="en-US" sz="1200" dirty="0">
              <a:latin typeface="Trebuchet MS" pitchFamily="34" charset="0"/>
            </a:endParaRPr>
          </a:p>
        </p:txBody>
      </p:sp>
    </p:spTree>
    <p:extLst>
      <p:ext uri="{BB962C8B-B14F-4D97-AF65-F5344CB8AC3E}">
        <p14:creationId xmlns:p14="http://schemas.microsoft.com/office/powerpoint/2010/main" val="1910314328"/>
      </p:ext>
    </p:extLst>
  </p:cSld>
  <p:clrMapOvr>
    <a:masterClrMapping/>
  </p:clrMapOvr>
</p:notes>
</file>

<file path=ppt/notesSlides/notesSlide6.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Slide Image Placeholder 1"/>
          <p:cNvSpPr>
            <a:spLocks noGrp="1" noRot="1" noChangeAspect="1" noTextEdit="1"/>
          </p:cNvSpPr>
          <p:nvPr>
            <p:ph type="sldImg"/>
          </p:nvPr>
        </p:nvSpPr>
        <p:spPr>
          <a:ln/>
        </p:spPr>
      </p:sp>
      <p:sp>
        <p:nvSpPr>
          <p:cNvPr id="243715" name="Notes Placeholder 2"/>
          <p:cNvSpPr>
            <a:spLocks noGrp="1"/>
          </p:cNvSpPr>
          <p:nvPr>
            <p:ph type="body" idx="1"/>
          </p:nvPr>
        </p:nvSpPr>
        <p:spPr>
          <a:noFill/>
        </p:spPr>
        <p:txBody>
          <a:bodyPr/>
          <a:lstStyle/>
          <a:p>
            <a:pPr eaLnBrk="1" hangingPunct="1"/>
            <a:r>
              <a:rPr lang="en-US" b="1" dirty="0">
                <a:latin typeface="Trebuchet MS" pitchFamily="34" charset="0"/>
                <a:ea typeface="Trebuchet MS" pitchFamily="34" charset="0"/>
                <a:cs typeface="Trebuchet MS" pitchFamily="34" charset="0"/>
              </a:rPr>
              <a:t>Say (in your own words):</a:t>
            </a:r>
          </a:p>
          <a:p>
            <a:pPr eaLnBrk="1" hangingPunct="1"/>
            <a:r>
              <a:rPr lang="en-US" i="1" dirty="0">
                <a:latin typeface="Trebuchet MS" pitchFamily="34" charset="0"/>
                <a:ea typeface="Trebuchet MS" pitchFamily="34" charset="0"/>
                <a:cs typeface="Trebuchet MS" pitchFamily="34" charset="0"/>
              </a:rPr>
              <a:t>This is a sneak preview of HOW the Fun of Cub Scouting comes about: Den Adventures (sometimes called meetings, but let’s focus on adventure, Pack Parties (sometimes called meetings, but let’s focus on family fun) and Events, and Scouts Earning Adventures. </a:t>
            </a:r>
          </a:p>
          <a:p>
            <a:pPr eaLnBrk="1" hangingPunct="1"/>
            <a:endParaRPr lang="en-US" i="1" dirty="0">
              <a:latin typeface="Trebuchet MS" pitchFamily="34" charset="0"/>
              <a:ea typeface="Trebuchet MS" pitchFamily="34" charset="0"/>
              <a:cs typeface="Trebuchet MS" pitchFamily="34" charset="0"/>
            </a:endParaRPr>
          </a:p>
          <a:p>
            <a:pPr marL="0" marR="0" indent="0" algn="l" defTabSz="457200" rtl="0" eaLnBrk="1" fontAlgn="base" latinLnBrk="0" hangingPunct="1">
              <a:lnSpc>
                <a:spcPct val="100000"/>
              </a:lnSpc>
              <a:spcBef>
                <a:spcPct val="30000"/>
              </a:spcBef>
              <a:spcAft>
                <a:spcPct val="0"/>
              </a:spcAft>
              <a:buClrTx/>
              <a:buSzTx/>
              <a:buFontTx/>
              <a:buNone/>
              <a:tabLst/>
              <a:defRPr/>
            </a:pPr>
            <a:r>
              <a:rPr lang="en-US" dirty="0">
                <a:latin typeface="Trebuchet MS" pitchFamily="34" charset="0"/>
                <a:ea typeface="Trebuchet MS" pitchFamily="34" charset="0"/>
                <a:cs typeface="Trebuchet MS" pitchFamily="34" charset="0"/>
              </a:rPr>
              <a:t>Yes,</a:t>
            </a:r>
            <a:r>
              <a:rPr lang="en-US" baseline="0" dirty="0">
                <a:latin typeface="Trebuchet MS" pitchFamily="34" charset="0"/>
                <a:ea typeface="Trebuchet MS" pitchFamily="34" charset="0"/>
                <a:cs typeface="Trebuchet MS" pitchFamily="34" charset="0"/>
              </a:rPr>
              <a:t> this doesn’t highlight “Meetings” as in “Den Meetings” or “Pack Meetings”, because </a:t>
            </a:r>
            <a:r>
              <a:rPr lang="en-US" i="1" u="sng" baseline="0" dirty="0">
                <a:latin typeface="Trebuchet MS" pitchFamily="34" charset="0"/>
                <a:ea typeface="Trebuchet MS" pitchFamily="34" charset="0"/>
                <a:cs typeface="Trebuchet MS" pitchFamily="34" charset="0"/>
              </a:rPr>
              <a:t>if it’s just a meeting, you’re likely not aiming for fun</a:t>
            </a:r>
            <a:r>
              <a:rPr lang="en-US" baseline="0" dirty="0">
                <a:latin typeface="Trebuchet MS" pitchFamily="34" charset="0"/>
                <a:ea typeface="Trebuchet MS" pitchFamily="34" charset="0"/>
                <a:cs typeface="Trebuchet MS" pitchFamily="34" charset="0"/>
              </a:rPr>
              <a:t>.   So call your Den gatherings “Den Adventures”  … hey, that lines up with the program built around “Adventures”, and call your Pack events “Pack Parties”, because … they should be more like a party than a “meeting”.  Yes, you’ll still do the parts of a meeting like Opening and Closing, but if you call it a Party you might be more mindful of having fun.</a:t>
            </a:r>
            <a:endParaRPr lang="en-US" i="1" dirty="0">
              <a:latin typeface="Trebuchet MS" pitchFamily="34" charset="0"/>
              <a:ea typeface="Trebuchet MS" pitchFamily="34" charset="0"/>
              <a:cs typeface="Trebuchet MS" pitchFamily="34" charset="0"/>
            </a:endParaRPr>
          </a:p>
          <a:p>
            <a:pPr eaLnBrk="1" hangingPunct="1"/>
            <a:endParaRPr lang="en-US" i="1" dirty="0">
              <a:latin typeface="Trebuchet MS" pitchFamily="34" charset="0"/>
              <a:ea typeface="Trebuchet MS" pitchFamily="34" charset="0"/>
              <a:cs typeface="Trebuchet MS" pitchFamily="34" charset="0"/>
            </a:endParaRPr>
          </a:p>
          <a:p>
            <a:pPr eaLnBrk="1" hangingPunct="1"/>
            <a:r>
              <a:rPr lang="en-US" b="1" dirty="0">
                <a:latin typeface="Trebuchet MS" pitchFamily="34" charset="0"/>
                <a:ea typeface="Trebuchet MS" pitchFamily="34" charset="0"/>
                <a:cs typeface="Trebuchet MS" pitchFamily="34" charset="0"/>
              </a:rPr>
              <a:t>Say (in your own words):</a:t>
            </a:r>
          </a:p>
          <a:p>
            <a:pPr eaLnBrk="1" hangingPunct="1"/>
            <a:r>
              <a:rPr lang="en-US" dirty="0">
                <a:latin typeface="Trebuchet MS" pitchFamily="34" charset="0"/>
                <a:ea typeface="Trebuchet MS" pitchFamily="34" charset="0"/>
                <a:cs typeface="Trebuchet MS" pitchFamily="34" charset="0"/>
              </a:rPr>
              <a:t>Explain that Cub Scout activities take place in a den of up to eight kids where they have fun doing the things listed in the slide. The den is their Scouting home. Families work together to make sure the kids and the den succeed.</a:t>
            </a:r>
          </a:p>
          <a:p>
            <a:pPr eaLnBrk="1" hangingPunct="1"/>
            <a:endParaRPr lang="en-US" dirty="0">
              <a:latin typeface="Trebuchet MS" pitchFamily="34" charset="0"/>
              <a:ea typeface="Trebuchet MS" pitchFamily="34" charset="0"/>
              <a:cs typeface="Trebuchet MS" pitchFamily="34" charset="0"/>
            </a:endParaRPr>
          </a:p>
          <a:p>
            <a:pPr eaLnBrk="1" hangingPunct="1"/>
            <a:endParaRPr lang="en-US" i="1" dirty="0">
              <a:latin typeface="Trebuchet MS" pitchFamily="34" charset="0"/>
              <a:ea typeface="Trebuchet MS" pitchFamily="34" charset="0"/>
              <a:cs typeface="Trebuchet MS" pitchFamily="34" charset="0"/>
            </a:endParaRPr>
          </a:p>
        </p:txBody>
      </p:sp>
      <p:sp>
        <p:nvSpPr>
          <p:cNvPr id="243716" name="Slide Number Placeholder 3"/>
          <p:cNvSpPr txBox="1">
            <a:spLocks noGrp="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48" tIns="48324" rIns="96648" bIns="48324" anchor="b"/>
          <a:lstStyle>
            <a:lvl1pPr defTabSz="482600" eaLnBrk="0" hangingPunct="0">
              <a:defRPr sz="2400">
                <a:solidFill>
                  <a:schemeClr val="tx1"/>
                </a:solidFill>
                <a:latin typeface="Arial" charset="0"/>
              </a:defRPr>
            </a:lvl1pPr>
            <a:lvl2pPr marL="742950" indent="-285750" defTabSz="482600" eaLnBrk="0" hangingPunct="0">
              <a:defRPr sz="2400">
                <a:solidFill>
                  <a:schemeClr val="tx1"/>
                </a:solidFill>
                <a:latin typeface="Arial" charset="0"/>
              </a:defRPr>
            </a:lvl2pPr>
            <a:lvl3pPr marL="1143000" indent="-228600" defTabSz="482600" eaLnBrk="0" hangingPunct="0">
              <a:defRPr sz="2400">
                <a:solidFill>
                  <a:schemeClr val="tx1"/>
                </a:solidFill>
                <a:latin typeface="Arial" charset="0"/>
              </a:defRPr>
            </a:lvl3pPr>
            <a:lvl4pPr marL="1600200" indent="-228600" defTabSz="482600" eaLnBrk="0" hangingPunct="0">
              <a:defRPr sz="2400">
                <a:solidFill>
                  <a:schemeClr val="tx1"/>
                </a:solidFill>
                <a:latin typeface="Arial" charset="0"/>
              </a:defRPr>
            </a:lvl4pPr>
            <a:lvl5pPr marL="2057400" indent="-228600" defTabSz="482600" eaLnBrk="0" hangingPunct="0">
              <a:defRPr sz="2400">
                <a:solidFill>
                  <a:schemeClr val="tx1"/>
                </a:solidFill>
                <a:latin typeface="Arial" charset="0"/>
              </a:defRPr>
            </a:lvl5pPr>
            <a:lvl6pPr marL="2514600" indent="-228600" defTabSz="482600" eaLnBrk="0" fontAlgn="base" hangingPunct="0">
              <a:spcBef>
                <a:spcPct val="0"/>
              </a:spcBef>
              <a:spcAft>
                <a:spcPct val="0"/>
              </a:spcAft>
              <a:defRPr sz="2400">
                <a:solidFill>
                  <a:schemeClr val="tx1"/>
                </a:solidFill>
                <a:latin typeface="Arial" charset="0"/>
              </a:defRPr>
            </a:lvl6pPr>
            <a:lvl7pPr marL="2971800" indent="-228600" defTabSz="482600" eaLnBrk="0" fontAlgn="base" hangingPunct="0">
              <a:spcBef>
                <a:spcPct val="0"/>
              </a:spcBef>
              <a:spcAft>
                <a:spcPct val="0"/>
              </a:spcAft>
              <a:defRPr sz="2400">
                <a:solidFill>
                  <a:schemeClr val="tx1"/>
                </a:solidFill>
                <a:latin typeface="Arial" charset="0"/>
              </a:defRPr>
            </a:lvl7pPr>
            <a:lvl8pPr marL="3429000" indent="-228600" defTabSz="482600" eaLnBrk="0" fontAlgn="base" hangingPunct="0">
              <a:spcBef>
                <a:spcPct val="0"/>
              </a:spcBef>
              <a:spcAft>
                <a:spcPct val="0"/>
              </a:spcAft>
              <a:defRPr sz="2400">
                <a:solidFill>
                  <a:schemeClr val="tx1"/>
                </a:solidFill>
                <a:latin typeface="Arial" charset="0"/>
              </a:defRPr>
            </a:lvl8pPr>
            <a:lvl9pPr marL="3886200" indent="-228600" defTabSz="482600" eaLnBrk="0" fontAlgn="base" hangingPunct="0">
              <a:spcBef>
                <a:spcPct val="0"/>
              </a:spcBef>
              <a:spcAft>
                <a:spcPct val="0"/>
              </a:spcAft>
              <a:defRPr sz="2400">
                <a:solidFill>
                  <a:schemeClr val="tx1"/>
                </a:solidFill>
                <a:latin typeface="Arial" charset="0"/>
              </a:defRPr>
            </a:lvl9pPr>
          </a:lstStyle>
          <a:p>
            <a:pPr algn="r" eaLnBrk="1" hangingPunct="1"/>
            <a:fld id="{C8A0CD93-E83E-422E-AFFF-3B73485B412F}" type="slidenum">
              <a:rPr lang="en-US" sz="1200">
                <a:latin typeface="Trebuchet MS" pitchFamily="34" charset="0"/>
              </a:rPr>
              <a:pPr algn="r" eaLnBrk="1" hangingPunct="1"/>
              <a:t>6</a:t>
            </a:fld>
            <a:endParaRPr lang="en-US" sz="1200" dirty="0">
              <a:latin typeface="Trebuchet MS" pitchFamily="34" charset="0"/>
            </a:endParaRPr>
          </a:p>
        </p:txBody>
      </p:sp>
    </p:spTree>
    <p:extLst>
      <p:ext uri="{BB962C8B-B14F-4D97-AF65-F5344CB8AC3E}">
        <p14:creationId xmlns:p14="http://schemas.microsoft.com/office/powerpoint/2010/main" val="1838862123"/>
      </p:ext>
    </p:extLst>
  </p:cSld>
  <p:clrMapOvr>
    <a:masterClrMapping/>
  </p:clrMapOvr>
</p:notes>
</file>

<file path=ppt/notesSlides/notesSlide7.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2"/>
          <p:cNvSpPr>
            <a:spLocks noGrp="1" noRot="1" noChangeAspect="1" noTextEdit="1"/>
          </p:cNvSpPr>
          <p:nvPr>
            <p:ph type="sldImg"/>
          </p:nvPr>
        </p:nvSpPr>
        <p:spPr>
          <a:ln/>
        </p:spPr>
      </p:sp>
      <p:sp>
        <p:nvSpPr>
          <p:cNvPr id="292867" name="Rectangle 3"/>
          <p:cNvSpPr>
            <a:spLocks noGrp="1"/>
          </p:cNvSpPr>
          <p:nvPr>
            <p:ph type="body" idx="1"/>
          </p:nvPr>
        </p:nvSpPr>
        <p:spPr>
          <a:noFill/>
        </p:spPr>
        <p:txBody>
          <a:bodyPr/>
          <a:lstStyle/>
          <a:p>
            <a:pPr eaLnBrk="1" hangingPunct="1"/>
            <a:r>
              <a:rPr lang="en-US" b="1" dirty="0">
                <a:latin typeface="Trebuchet MS" pitchFamily="34" charset="0"/>
                <a:ea typeface="Trebuchet MS" pitchFamily="34" charset="0"/>
                <a:cs typeface="Trebuchet MS" pitchFamily="34" charset="0"/>
              </a:rPr>
              <a:t>REVISE TO REFLECT YOUR PACK PLAN</a:t>
            </a:r>
          </a:p>
          <a:p>
            <a:pPr eaLnBrk="1" hangingPunct="1"/>
            <a:endParaRPr lang="en-US" b="1" dirty="0">
              <a:latin typeface="Trebuchet MS" pitchFamily="34" charset="0"/>
              <a:ea typeface="Trebuchet MS" pitchFamily="34" charset="0"/>
              <a:cs typeface="Trebuchet MS" pitchFamily="34" charset="0"/>
            </a:endParaRPr>
          </a:p>
          <a:p>
            <a:pPr eaLnBrk="1" hangingPunct="1"/>
            <a:r>
              <a:rPr lang="en-US" b="1" dirty="0">
                <a:latin typeface="Trebuchet MS" pitchFamily="34" charset="0"/>
                <a:ea typeface="Trebuchet MS" pitchFamily="34" charset="0"/>
                <a:cs typeface="Trebuchet MS" pitchFamily="34" charset="0"/>
              </a:rPr>
              <a:t>Say (in your own words):</a:t>
            </a:r>
          </a:p>
          <a:p>
            <a:pPr eaLnBrk="1" hangingPunct="1"/>
            <a:r>
              <a:rPr lang="en-US" i="1" dirty="0">
                <a:latin typeface="Trebuchet MS" pitchFamily="34" charset="0"/>
                <a:ea typeface="Trebuchet MS" pitchFamily="34" charset="0"/>
                <a:cs typeface="Trebuchet MS" pitchFamily="34" charset="0"/>
              </a:rPr>
              <a:t>Here’s our</a:t>
            </a:r>
            <a:r>
              <a:rPr lang="en-US" i="1" baseline="0" dirty="0">
                <a:latin typeface="Trebuchet MS" pitchFamily="34" charset="0"/>
                <a:ea typeface="Trebuchet MS" pitchFamily="34" charset="0"/>
                <a:cs typeface="Trebuchet MS" pitchFamily="34" charset="0"/>
              </a:rPr>
              <a:t> “big activities” for the upcoming year … but we can add more fun if we have interest.</a:t>
            </a:r>
            <a:endParaRPr lang="en-US" i="1" dirty="0">
              <a:latin typeface="Trebuchet MS" pitchFamily="34" charset="0"/>
              <a:ea typeface="Trebuchet MS" pitchFamily="34" charset="0"/>
              <a:cs typeface="Trebuchet MS" pitchFamily="34" charset="0"/>
            </a:endParaRPr>
          </a:p>
          <a:p>
            <a:pPr eaLnBrk="1" hangingPunct="1"/>
            <a:endParaRPr lang="en-US" b="1" dirty="0">
              <a:latin typeface="Trebuchet MS" pitchFamily="34" charset="0"/>
              <a:ea typeface="Trebuchet MS" pitchFamily="34" charset="0"/>
              <a:cs typeface="Trebuchet MS" pitchFamily="34" charset="0"/>
            </a:endParaRPr>
          </a:p>
          <a:p>
            <a:pPr eaLnBrk="1" hangingPunct="1"/>
            <a:r>
              <a:rPr lang="en-US" b="1" dirty="0">
                <a:latin typeface="Trebuchet MS" pitchFamily="34" charset="0"/>
                <a:ea typeface="Trebuchet MS" pitchFamily="34" charset="0"/>
                <a:cs typeface="Trebuchet MS" pitchFamily="34" charset="0"/>
              </a:rPr>
              <a:t>Do:</a:t>
            </a:r>
          </a:p>
          <a:p>
            <a:pPr eaLnBrk="1" hangingPunct="1"/>
            <a:r>
              <a:rPr lang="en-US" dirty="0">
                <a:latin typeface="Trebuchet MS" pitchFamily="34" charset="0"/>
                <a:ea typeface="Trebuchet MS" pitchFamily="34" charset="0"/>
                <a:cs typeface="Trebuchet MS" pitchFamily="34" charset="0"/>
              </a:rPr>
              <a:t>Point out the events on the slide.</a:t>
            </a:r>
          </a:p>
        </p:txBody>
      </p:sp>
    </p:spTree>
    <p:extLst>
      <p:ext uri="{BB962C8B-B14F-4D97-AF65-F5344CB8AC3E}">
        <p14:creationId xmlns:p14="http://schemas.microsoft.com/office/powerpoint/2010/main" val="3851782105"/>
      </p:ext>
    </p:extLst>
  </p:cSld>
  <p:clrMapOvr>
    <a:masterClrMapping/>
  </p:clrMapOvr>
</p:notes>
</file>

<file path=ppt/notesSlides/notesSlide8.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b="1" dirty="0">
                <a:latin typeface="Trebuchet MS" pitchFamily="34" charset="0"/>
                <a:ea typeface="Trebuchet MS" pitchFamily="34" charset="0"/>
                <a:cs typeface="Trebuchet MS" pitchFamily="34" charset="0"/>
              </a:rPr>
              <a:t>Say (in your own words):</a:t>
            </a:r>
          </a:p>
          <a:p>
            <a:pPr eaLnBrk="1" hangingPunct="1"/>
            <a:r>
              <a:rPr lang="en-US" i="1" dirty="0">
                <a:latin typeface="Trebuchet MS" pitchFamily="34" charset="0"/>
                <a:ea typeface="Trebuchet MS" pitchFamily="34" charset="0"/>
                <a:cs typeface="Trebuchet MS" pitchFamily="34" charset="0"/>
              </a:rPr>
              <a:t>Cub Scouting programs are age appropriate. Scouts’ activities are based on their age and school grade. Adult involvement is also aged based. Parents need to be highly involved with their Scouts’ activities in the Tiger den – younger guys need more attention and direction.  By the end of Webelos, the guys can be ready to camp with little direct supervision.  Parents at all levels take on roles in the den and pack.</a:t>
            </a:r>
          </a:p>
          <a:p>
            <a:pPr eaLnBrk="1" hangingPunct="1"/>
            <a:r>
              <a:rPr lang="en-US" b="1" dirty="0">
                <a:latin typeface="Trebuchet MS" pitchFamily="34" charset="0"/>
                <a:ea typeface="Trebuchet MS" pitchFamily="34" charset="0"/>
                <a:cs typeface="Trebuchet MS" pitchFamily="34" charset="0"/>
              </a:rPr>
              <a:t>Say (in your own words):</a:t>
            </a:r>
          </a:p>
          <a:p>
            <a:pPr eaLnBrk="1" hangingPunct="1"/>
            <a:r>
              <a:rPr lang="en-US" i="1" dirty="0">
                <a:latin typeface="Trebuchet MS" pitchFamily="34" charset="0"/>
                <a:ea typeface="Trebuchet MS" pitchFamily="34" charset="0"/>
                <a:cs typeface="Trebuchet MS" pitchFamily="34" charset="0"/>
              </a:rPr>
              <a:t>Each Den Level</a:t>
            </a:r>
            <a:r>
              <a:rPr lang="en-US" i="1" baseline="0" dirty="0">
                <a:latin typeface="Trebuchet MS" pitchFamily="34" charset="0"/>
                <a:ea typeface="Trebuchet MS" pitchFamily="34" charset="0"/>
                <a:cs typeface="Trebuchet MS" pitchFamily="34" charset="0"/>
              </a:rPr>
              <a:t> gets their own “Handbook”.</a:t>
            </a:r>
          </a:p>
          <a:p>
            <a:endParaRPr lang="en-US" dirty="0"/>
          </a:p>
        </p:txBody>
      </p:sp>
      <p:sp>
        <p:nvSpPr>
          <p:cNvPr id="4" name="Slide Number Placeholder 3"/>
          <p:cNvSpPr>
            <a:spLocks noGrp="1"/>
          </p:cNvSpPr>
          <p:nvPr>
            <p:ph type="sldNum" sz="quarter" idx="10"/>
          </p:nvPr>
        </p:nvSpPr>
        <p:spPr/>
        <p:txBody>
          <a:bodyPr/>
          <a:lstStyle/>
          <a:p>
            <a:pPr>
              <a:defRPr/>
            </a:pPr>
            <a:fld id="{AF0BCA4A-3035-4314-AF7E-13445A38360C}" type="slidenum">
              <a:rPr lang="en-US" smtClean="0"/>
              <a:pPr>
                <a:defRPr/>
              </a:pPr>
              <a:t>8</a:t>
            </a:fld>
            <a:endParaRPr lang="en-US" dirty="0"/>
          </a:p>
        </p:txBody>
      </p:sp>
    </p:spTree>
    <p:extLst>
      <p:ext uri="{BB962C8B-B14F-4D97-AF65-F5344CB8AC3E}">
        <p14:creationId xmlns:p14="http://schemas.microsoft.com/office/powerpoint/2010/main" val="2104744045"/>
      </p:ext>
    </p:extLst>
  </p:cSld>
  <p:clrMapOvr>
    <a:masterClrMapping/>
  </p:clrMapOvr>
</p:notes>
</file>

<file path=ppt/notesSlides/notesSlide9.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b="1" dirty="0">
                <a:latin typeface="Trebuchet MS" pitchFamily="34" charset="0"/>
                <a:ea typeface="Trebuchet MS" pitchFamily="34" charset="0"/>
                <a:cs typeface="Trebuchet MS" pitchFamily="34" charset="0"/>
              </a:rPr>
              <a:t>Say (in your own words):</a:t>
            </a:r>
          </a:p>
          <a:p>
            <a:pPr eaLnBrk="1" hangingPunct="1"/>
            <a:r>
              <a:rPr lang="en-US" i="1" dirty="0">
                <a:latin typeface="Trebuchet MS" pitchFamily="34" charset="0"/>
                <a:ea typeface="Trebuchet MS" pitchFamily="34" charset="0"/>
                <a:cs typeface="Trebuchet MS" pitchFamily="34" charset="0"/>
              </a:rPr>
              <a:t>Cub Scouting programs are age appropriate. Scouts’ activities are based on their age and school grade. Adult involvement is also aged based. Parents need to be highly involved with their Scouts’ activities in the Tiger den – younger guys need more attention and direction.  By the end of Webelos, the guys can be ready to camp with little direct supervision.  Parents at all levels take on roles in the den and pack.</a:t>
            </a:r>
          </a:p>
          <a:p>
            <a:pPr eaLnBrk="1" hangingPunct="1"/>
            <a:r>
              <a:rPr lang="en-US" b="1" dirty="0">
                <a:latin typeface="Trebuchet MS" pitchFamily="34" charset="0"/>
                <a:ea typeface="Trebuchet MS" pitchFamily="34" charset="0"/>
                <a:cs typeface="Trebuchet MS" pitchFamily="34" charset="0"/>
              </a:rPr>
              <a:t>Say (in your own words):</a:t>
            </a:r>
          </a:p>
          <a:p>
            <a:pPr eaLnBrk="1" hangingPunct="1"/>
            <a:r>
              <a:rPr lang="en-US" i="1" dirty="0">
                <a:latin typeface="Trebuchet MS" pitchFamily="34" charset="0"/>
                <a:ea typeface="Trebuchet MS" pitchFamily="34" charset="0"/>
                <a:cs typeface="Trebuchet MS" pitchFamily="34" charset="0"/>
              </a:rPr>
              <a:t>Each Den Level</a:t>
            </a:r>
            <a:r>
              <a:rPr lang="en-US" i="1" baseline="0" dirty="0">
                <a:latin typeface="Trebuchet MS" pitchFamily="34" charset="0"/>
                <a:ea typeface="Trebuchet MS" pitchFamily="34" charset="0"/>
                <a:cs typeface="Trebuchet MS" pitchFamily="34" charset="0"/>
              </a:rPr>
              <a:t> gets their own “Handbook”.</a:t>
            </a:r>
          </a:p>
          <a:p>
            <a:endParaRPr lang="en-US" dirty="0"/>
          </a:p>
        </p:txBody>
      </p:sp>
      <p:sp>
        <p:nvSpPr>
          <p:cNvPr id="4" name="Slide Number Placeholder 3"/>
          <p:cNvSpPr>
            <a:spLocks noGrp="1"/>
          </p:cNvSpPr>
          <p:nvPr>
            <p:ph type="sldNum" sz="quarter" idx="10"/>
          </p:nvPr>
        </p:nvSpPr>
        <p:spPr/>
        <p:txBody>
          <a:bodyPr/>
          <a:lstStyle/>
          <a:p>
            <a:pPr>
              <a:defRPr/>
            </a:pPr>
            <a:fld id="{AF0BCA4A-3035-4314-AF7E-13445A38360C}" type="slidenum">
              <a:rPr lang="en-US" smtClean="0"/>
              <a:pPr>
                <a:defRPr/>
              </a:pPr>
              <a:t>9</a:t>
            </a:fld>
            <a:endParaRPr lang="en-US" dirty="0"/>
          </a:p>
        </p:txBody>
      </p:sp>
    </p:spTree>
    <p:extLst>
      <p:ext uri="{BB962C8B-B14F-4D97-AF65-F5344CB8AC3E}">
        <p14:creationId xmlns:p14="http://schemas.microsoft.com/office/powerpoint/2010/main" val="3329582767"/>
      </p:ext>
    </p:extLst>
  </p:cSld>
  <p:clrMapOvr>
    <a:masterClrMapping/>
  </p:clrMapOvr>
</p:notes>
</file>

<file path=ppt/notesSlides/notesSlide10.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b="1" dirty="0">
                <a:latin typeface="Trebuchet MS" pitchFamily="34" charset="0"/>
                <a:ea typeface="Trebuchet MS" pitchFamily="34" charset="0"/>
                <a:cs typeface="Trebuchet MS" pitchFamily="34" charset="0"/>
              </a:rPr>
              <a:t>Say (in your own words):</a:t>
            </a:r>
          </a:p>
          <a:p>
            <a:pPr eaLnBrk="1" hangingPunct="1"/>
            <a:r>
              <a:rPr lang="en-US" i="1" dirty="0">
                <a:latin typeface="Trebuchet MS" pitchFamily="34" charset="0"/>
                <a:ea typeface="Trebuchet MS" pitchFamily="34" charset="0"/>
                <a:cs typeface="Trebuchet MS" pitchFamily="34" charset="0"/>
              </a:rPr>
              <a:t>Cub Scouting programs are age appropriate. Scouts’ activities are based on their age and school grade. Adult involvement is also aged based. Parents need to be highly involved with their Scouts’ activities in the Tiger den – younger guys need more attention and direction.  By the end of Webelos, the guys can be ready to camp with little direct supervision.  Parents at all levels take on roles in the den and pack.</a:t>
            </a:r>
          </a:p>
          <a:p>
            <a:pPr eaLnBrk="1" hangingPunct="1"/>
            <a:r>
              <a:rPr lang="en-US" b="1" dirty="0">
                <a:latin typeface="Trebuchet MS" pitchFamily="34" charset="0"/>
                <a:ea typeface="Trebuchet MS" pitchFamily="34" charset="0"/>
                <a:cs typeface="Trebuchet MS" pitchFamily="34" charset="0"/>
              </a:rPr>
              <a:t>Say (in your own words):</a:t>
            </a:r>
          </a:p>
          <a:p>
            <a:pPr eaLnBrk="1" hangingPunct="1"/>
            <a:r>
              <a:rPr lang="en-US" i="1" dirty="0">
                <a:latin typeface="Trebuchet MS" pitchFamily="34" charset="0"/>
                <a:ea typeface="Trebuchet MS" pitchFamily="34" charset="0"/>
                <a:cs typeface="Trebuchet MS" pitchFamily="34" charset="0"/>
              </a:rPr>
              <a:t>Each Den Level</a:t>
            </a:r>
            <a:r>
              <a:rPr lang="en-US" i="1" baseline="0" dirty="0">
                <a:latin typeface="Trebuchet MS" pitchFamily="34" charset="0"/>
                <a:ea typeface="Trebuchet MS" pitchFamily="34" charset="0"/>
                <a:cs typeface="Trebuchet MS" pitchFamily="34" charset="0"/>
              </a:rPr>
              <a:t> gets their own “Handbook”.</a:t>
            </a:r>
          </a:p>
          <a:p>
            <a:endParaRPr lang="en-US" dirty="0"/>
          </a:p>
        </p:txBody>
      </p:sp>
      <p:sp>
        <p:nvSpPr>
          <p:cNvPr id="4" name="Slide Number Placeholder 3"/>
          <p:cNvSpPr>
            <a:spLocks noGrp="1"/>
          </p:cNvSpPr>
          <p:nvPr>
            <p:ph type="sldNum" sz="quarter" idx="10"/>
          </p:nvPr>
        </p:nvSpPr>
        <p:spPr/>
        <p:txBody>
          <a:bodyPr/>
          <a:lstStyle/>
          <a:p>
            <a:pPr>
              <a:defRPr/>
            </a:pPr>
            <a:fld id="{AF0BCA4A-3035-4314-AF7E-13445A38360C}" type="slidenum">
              <a:rPr lang="en-US" smtClean="0"/>
              <a:pPr>
                <a:defRPr/>
              </a:pPr>
              <a:t>10</a:t>
            </a:fld>
            <a:endParaRPr lang="en-US" dirty="0"/>
          </a:p>
        </p:txBody>
      </p:sp>
    </p:spTree>
    <p:extLst>
      <p:ext uri="{BB962C8B-B14F-4D97-AF65-F5344CB8AC3E}">
        <p14:creationId xmlns:p14="http://schemas.microsoft.com/office/powerpoint/2010/main" val="1087849089"/>
      </p:ext>
    </p:extLst>
  </p:cSld>
  <p:clrMapOvr>
    <a:masterClrMapping/>
  </p:clrMapOvr>
</p:notes>
</file>

<file path=ppt/notesSlides/notesSlide11.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Slide Image Placeholder 1"/>
          <p:cNvSpPr>
            <a:spLocks noGrp="1" noRot="1" noChangeAspect="1" noTextEdit="1"/>
          </p:cNvSpPr>
          <p:nvPr>
            <p:ph type="sldImg"/>
          </p:nvPr>
        </p:nvSpPr>
        <p:spPr>
          <a:ln/>
        </p:spPr>
      </p:sp>
      <p:sp>
        <p:nvSpPr>
          <p:cNvPr id="270339" name="Notes Placeholder 2"/>
          <p:cNvSpPr>
            <a:spLocks noGrp="1"/>
          </p:cNvSpPr>
          <p:nvPr>
            <p:ph type="body" idx="1"/>
          </p:nvPr>
        </p:nvSpPr>
        <p:spPr>
          <a:noFill/>
        </p:spPr>
        <p:txBody>
          <a:bodyPr/>
          <a:lstStyle/>
          <a:p>
            <a:pPr eaLnBrk="1" hangingPunct="1"/>
            <a:r>
              <a:rPr lang="en-US" sz="1000" dirty="0">
                <a:latin typeface="Trebuchet MS" pitchFamily="34" charset="0"/>
                <a:ea typeface="Trebuchet MS" pitchFamily="34" charset="0"/>
                <a:cs typeface="Trebuchet MS" pitchFamily="34" charset="0"/>
              </a:rPr>
              <a:t>The new program is built around “Adventures”, so that every “Adventure” has fun stuff to do.  So while there</a:t>
            </a:r>
            <a:r>
              <a:rPr lang="en-US" sz="1000" baseline="0" dirty="0">
                <a:latin typeface="Trebuchet MS" pitchFamily="34" charset="0"/>
                <a:ea typeface="Trebuchet MS" pitchFamily="34" charset="0"/>
                <a:cs typeface="Trebuchet MS" pitchFamily="34" charset="0"/>
              </a:rPr>
              <a:t> may be an Adventure based around something like Hiking, there will be other elements of games, leadership, stewardship (conservation) and outdoor skills built into it.   </a:t>
            </a:r>
          </a:p>
          <a:p>
            <a:pPr eaLnBrk="1" hangingPunct="1"/>
            <a:endParaRPr lang="en-US" sz="1000" baseline="0" dirty="0">
              <a:latin typeface="Trebuchet MS" pitchFamily="34" charset="0"/>
              <a:ea typeface="Trebuchet MS" pitchFamily="34" charset="0"/>
              <a:cs typeface="Trebuchet MS" pitchFamily="34" charset="0"/>
            </a:endParaRPr>
          </a:p>
          <a:p>
            <a:pPr eaLnBrk="1" hangingPunct="1"/>
            <a:r>
              <a:rPr lang="en-US" sz="1000" baseline="0" dirty="0">
                <a:latin typeface="Trebuchet MS" pitchFamily="34" charset="0"/>
                <a:ea typeface="Trebuchet MS" pitchFamily="34" charset="0"/>
                <a:cs typeface="Trebuchet MS" pitchFamily="34" charset="0"/>
              </a:rPr>
              <a:t>Each Rank has the same structure … 7 Adventures (6 “required” and one “elective” that you choose) gets you to the Rank Badge.  One “Adventure” in each rank is a family faith Adventure that in almost every case will be done at Home with the family, not at a Den Adventure.  </a:t>
            </a:r>
          </a:p>
          <a:p>
            <a:pPr eaLnBrk="1" hangingPunct="1"/>
            <a:endParaRPr lang="en-US" sz="1000" i="1" baseline="0" dirty="0">
              <a:latin typeface="Trebuchet MS" pitchFamily="34" charset="0"/>
              <a:ea typeface="Trebuchet MS" pitchFamily="34" charset="0"/>
              <a:cs typeface="Trebuchet MS" pitchFamily="34" charset="0"/>
            </a:endParaRPr>
          </a:p>
          <a:p>
            <a:pPr eaLnBrk="1" hangingPunct="1"/>
            <a:r>
              <a:rPr lang="en-US" sz="1000" i="1" baseline="0" dirty="0">
                <a:latin typeface="Trebuchet MS" pitchFamily="34" charset="0"/>
                <a:ea typeface="Trebuchet MS" pitchFamily="34" charset="0"/>
                <a:cs typeface="Trebuchet MS" pitchFamily="34" charset="0"/>
              </a:rPr>
              <a:t>Note that the “Advancement Method” is a “method” of Cub Scouting, not a “requirement”.  Some Packs will focus on Adventures that might not line up with the Rank Badge, and that’s OK: the delivery of the “Advancement Method” can be focused on the Adventure Loops, not the Rank Badges.  This may be common in “Mixed Dens”, Dens with a mix of Lions, Tigers, Wolves and Bears and more.  Because Adventure Loops can be bought without an advancement report, there is no barrier to recognizing, for example, a Wolf who earns a Tiger Loop, or a Tiger who earns a Bear Loop – but note that you can only earn the Rank that is appropriate for your Grade (age) … you cannot “work ahead” or “work behind”  … and if you earn an Adventure Loop early, you’ll need to repeat it again when you get to the right age level (it will mean more, and the Scout will experience more, when the Scout is at the age designed for the Adventure).</a:t>
            </a:r>
            <a:endParaRPr lang="en-US" sz="1000" i="1" dirty="0">
              <a:latin typeface="Trebuchet MS" pitchFamily="34" charset="0"/>
              <a:ea typeface="Trebuchet MS" pitchFamily="34" charset="0"/>
              <a:cs typeface="Trebuchet MS" pitchFamily="34" charset="0"/>
            </a:endParaRPr>
          </a:p>
        </p:txBody>
      </p:sp>
      <p:sp>
        <p:nvSpPr>
          <p:cNvPr id="270340" name="Slide Number Placeholder 3"/>
          <p:cNvSpPr txBox="1">
            <a:spLocks noGrp="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48" tIns="48324" rIns="96648" bIns="48324" anchor="b"/>
          <a:lstStyle>
            <a:lvl1pPr defTabSz="482600" eaLnBrk="0" hangingPunct="0">
              <a:defRPr sz="2400">
                <a:solidFill>
                  <a:schemeClr val="tx1"/>
                </a:solidFill>
                <a:latin typeface="Arial" charset="0"/>
              </a:defRPr>
            </a:lvl1pPr>
            <a:lvl2pPr marL="742950" indent="-285750" defTabSz="482600" eaLnBrk="0" hangingPunct="0">
              <a:defRPr sz="2400">
                <a:solidFill>
                  <a:schemeClr val="tx1"/>
                </a:solidFill>
                <a:latin typeface="Arial" charset="0"/>
              </a:defRPr>
            </a:lvl2pPr>
            <a:lvl3pPr marL="1143000" indent="-228600" defTabSz="482600" eaLnBrk="0" hangingPunct="0">
              <a:defRPr sz="2400">
                <a:solidFill>
                  <a:schemeClr val="tx1"/>
                </a:solidFill>
                <a:latin typeface="Arial" charset="0"/>
              </a:defRPr>
            </a:lvl3pPr>
            <a:lvl4pPr marL="1600200" indent="-228600" defTabSz="482600" eaLnBrk="0" hangingPunct="0">
              <a:defRPr sz="2400">
                <a:solidFill>
                  <a:schemeClr val="tx1"/>
                </a:solidFill>
                <a:latin typeface="Arial" charset="0"/>
              </a:defRPr>
            </a:lvl4pPr>
            <a:lvl5pPr marL="2057400" indent="-228600" defTabSz="482600" eaLnBrk="0" hangingPunct="0">
              <a:defRPr sz="2400">
                <a:solidFill>
                  <a:schemeClr val="tx1"/>
                </a:solidFill>
                <a:latin typeface="Arial" charset="0"/>
              </a:defRPr>
            </a:lvl5pPr>
            <a:lvl6pPr marL="2514600" indent="-228600" defTabSz="482600" eaLnBrk="0" fontAlgn="base" hangingPunct="0">
              <a:spcBef>
                <a:spcPct val="0"/>
              </a:spcBef>
              <a:spcAft>
                <a:spcPct val="0"/>
              </a:spcAft>
              <a:defRPr sz="2400">
                <a:solidFill>
                  <a:schemeClr val="tx1"/>
                </a:solidFill>
                <a:latin typeface="Arial" charset="0"/>
              </a:defRPr>
            </a:lvl6pPr>
            <a:lvl7pPr marL="2971800" indent="-228600" defTabSz="482600" eaLnBrk="0" fontAlgn="base" hangingPunct="0">
              <a:spcBef>
                <a:spcPct val="0"/>
              </a:spcBef>
              <a:spcAft>
                <a:spcPct val="0"/>
              </a:spcAft>
              <a:defRPr sz="2400">
                <a:solidFill>
                  <a:schemeClr val="tx1"/>
                </a:solidFill>
                <a:latin typeface="Arial" charset="0"/>
              </a:defRPr>
            </a:lvl7pPr>
            <a:lvl8pPr marL="3429000" indent="-228600" defTabSz="482600" eaLnBrk="0" fontAlgn="base" hangingPunct="0">
              <a:spcBef>
                <a:spcPct val="0"/>
              </a:spcBef>
              <a:spcAft>
                <a:spcPct val="0"/>
              </a:spcAft>
              <a:defRPr sz="2400">
                <a:solidFill>
                  <a:schemeClr val="tx1"/>
                </a:solidFill>
                <a:latin typeface="Arial" charset="0"/>
              </a:defRPr>
            </a:lvl8pPr>
            <a:lvl9pPr marL="3886200" indent="-228600" defTabSz="482600" eaLnBrk="0" fontAlgn="base" hangingPunct="0">
              <a:spcBef>
                <a:spcPct val="0"/>
              </a:spcBef>
              <a:spcAft>
                <a:spcPct val="0"/>
              </a:spcAft>
              <a:defRPr sz="2400">
                <a:solidFill>
                  <a:schemeClr val="tx1"/>
                </a:solidFill>
                <a:latin typeface="Arial" charset="0"/>
              </a:defRPr>
            </a:lvl9pPr>
          </a:lstStyle>
          <a:p>
            <a:pPr algn="r" eaLnBrk="1" hangingPunct="1"/>
            <a:fld id="{D2B124B1-C7B7-4FF9-AA82-AC2B5778998E}" type="slidenum">
              <a:rPr lang="en-US" sz="1200">
                <a:latin typeface="Trebuchet MS" pitchFamily="34" charset="0"/>
              </a:rPr>
              <a:pPr algn="r" eaLnBrk="1" hangingPunct="1"/>
              <a:t>11</a:t>
            </a:fld>
            <a:endParaRPr lang="en-US" sz="1200" dirty="0">
              <a:latin typeface="Trebuchet MS" pitchFamily="34" charset="0"/>
            </a:endParaRPr>
          </a:p>
        </p:txBody>
      </p:sp>
    </p:spTree>
    <p:extLst>
      <p:ext uri="{BB962C8B-B14F-4D97-AF65-F5344CB8AC3E}">
        <p14:creationId xmlns:p14="http://schemas.microsoft.com/office/powerpoint/2010/main" val="3189731664"/>
      </p:ext>
    </p:extLst>
  </p:cSld>
  <p:clrMapOvr>
    <a:masterClrMapping/>
  </p:clrMapOvr>
</p:notes>
</file>

<file path=ppt/notesSlides/notesSlide12.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Rot="1" noChangeAspect="1" noTextEdit="1"/>
          </p:cNvSpPr>
          <p:nvPr>
            <p:ph type="sldImg"/>
          </p:nvPr>
        </p:nvSpPr>
        <p:spPr>
          <a:ln/>
        </p:spPr>
      </p:sp>
      <p:sp>
        <p:nvSpPr>
          <p:cNvPr id="267267" name="Rectangle 3"/>
          <p:cNvSpPr>
            <a:spLocks noGrp="1"/>
          </p:cNvSpPr>
          <p:nvPr>
            <p:ph type="body" idx="1"/>
          </p:nvPr>
        </p:nvSpPr>
        <p:spPr>
          <a:noFill/>
        </p:spPr>
        <p:txBody>
          <a:bodyPr/>
          <a:lstStyle/>
          <a:p>
            <a:pPr eaLnBrk="1" hangingPunct="1"/>
            <a:r>
              <a:rPr lang="en-US" sz="1300" b="1" dirty="0">
                <a:latin typeface="Trebuchet MS" pitchFamily="34" charset="0"/>
                <a:ea typeface="Trebuchet MS" pitchFamily="34" charset="0"/>
                <a:cs typeface="Trebuchet MS" pitchFamily="34" charset="0"/>
              </a:rPr>
              <a:t>Say (in your own words):</a:t>
            </a:r>
          </a:p>
          <a:p>
            <a:pPr eaLnBrk="1" hangingPunct="1"/>
            <a:r>
              <a:rPr lang="en-US" sz="1300" i="1" dirty="0">
                <a:latin typeface="Trebuchet MS" pitchFamily="34" charset="0"/>
                <a:ea typeface="Trebuchet MS" pitchFamily="34" charset="0"/>
                <a:cs typeface="Trebuchet MS" pitchFamily="34" charset="0"/>
              </a:rPr>
              <a:t>The Cub Scout Advancement program covers fun things that kids are interested in . . . and important things that Parents want kids to learn and know.</a:t>
            </a:r>
          </a:p>
          <a:p>
            <a:pPr eaLnBrk="1" hangingPunct="1"/>
            <a:endParaRPr lang="en-US" sz="1300" i="1" dirty="0">
              <a:latin typeface="Trebuchet MS" pitchFamily="34" charset="0"/>
              <a:ea typeface="Trebuchet MS" pitchFamily="34" charset="0"/>
              <a:cs typeface="Trebuchet MS" pitchFamily="34" charset="0"/>
            </a:endParaRPr>
          </a:p>
          <a:p>
            <a:pPr eaLnBrk="1" hangingPunct="1"/>
            <a:r>
              <a:rPr lang="en-US" sz="1300" b="1" dirty="0">
                <a:latin typeface="Trebuchet MS" pitchFamily="34" charset="0"/>
                <a:ea typeface="Trebuchet MS" pitchFamily="34" charset="0"/>
                <a:cs typeface="Trebuchet MS" pitchFamily="34" charset="0"/>
              </a:rPr>
              <a:t>Do:</a:t>
            </a:r>
          </a:p>
          <a:p>
            <a:pPr eaLnBrk="1" hangingPunct="1"/>
            <a:r>
              <a:rPr lang="en-US" sz="1300" i="1" dirty="0">
                <a:latin typeface="Trebuchet MS" pitchFamily="34" charset="0"/>
                <a:ea typeface="Trebuchet MS" pitchFamily="34" charset="0"/>
                <a:cs typeface="Trebuchet MS" pitchFamily="34" charset="0"/>
              </a:rPr>
              <a:t>Briefly note one or two of the points on the Slide.</a:t>
            </a:r>
          </a:p>
        </p:txBody>
      </p:sp>
    </p:spTree>
    <p:extLst>
      <p:ext uri="{BB962C8B-B14F-4D97-AF65-F5344CB8AC3E}">
        <p14:creationId xmlns:p14="http://schemas.microsoft.com/office/powerpoint/2010/main" val="3877053786"/>
      </p:ext>
    </p:extLst>
  </p:cSld>
  <p:clrMapOvr>
    <a:masterClrMapping/>
  </p:clrMapOvr>
</p:notes>
</file>

<file path=ppt/notesSlides/notesSlide13.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2"/>
          <p:cNvSpPr>
            <a:spLocks noGrp="1" noRot="1" noChangeAspect="1" noTextEdit="1"/>
          </p:cNvSpPr>
          <p:nvPr>
            <p:ph type="sldImg"/>
          </p:nvPr>
        </p:nvSpPr>
        <p:spPr>
          <a:ln/>
        </p:spPr>
      </p:sp>
      <p:sp>
        <p:nvSpPr>
          <p:cNvPr id="297987" name="Rectangle 3"/>
          <p:cNvSpPr>
            <a:spLocks noGrp="1"/>
          </p:cNvSpPr>
          <p:nvPr>
            <p:ph type="body" idx="1"/>
          </p:nvPr>
        </p:nvSpPr>
        <p:spPr>
          <a:noFill/>
        </p:spPr>
        <p:txBody>
          <a:bodyPr/>
          <a:lstStyle/>
          <a:p>
            <a:pPr eaLnBrk="1" hangingPunct="1"/>
            <a:r>
              <a:rPr lang="en-US" b="1" dirty="0">
                <a:latin typeface="Trebuchet MS" pitchFamily="34" charset="0"/>
                <a:ea typeface="Trebuchet MS" pitchFamily="34" charset="0"/>
                <a:cs typeface="Trebuchet MS" pitchFamily="34" charset="0"/>
              </a:rPr>
              <a:t>Say (in your own words):</a:t>
            </a:r>
          </a:p>
          <a:p>
            <a:pPr eaLnBrk="1" hangingPunct="1"/>
            <a:r>
              <a:rPr lang="en-US" i="1" dirty="0">
                <a:latin typeface="Trebuchet MS" pitchFamily="34" charset="0"/>
                <a:ea typeface="Trebuchet MS" pitchFamily="34" charset="0"/>
                <a:cs typeface="Trebuchet MS" pitchFamily="34" charset="0"/>
              </a:rPr>
              <a:t>We need Den Leaders</a:t>
            </a:r>
            <a:r>
              <a:rPr lang="en-US" i="1" baseline="0" dirty="0">
                <a:latin typeface="Trebuchet MS" pitchFamily="34" charset="0"/>
                <a:ea typeface="Trebuchet MS" pitchFamily="34" charset="0"/>
                <a:cs typeface="Trebuchet MS" pitchFamily="34" charset="0"/>
              </a:rPr>
              <a:t> and Cubmasters and Assistants.</a:t>
            </a:r>
          </a:p>
          <a:p>
            <a:pPr eaLnBrk="1" hangingPunct="1"/>
            <a:endParaRPr lang="en-US" i="1" baseline="0" dirty="0">
              <a:latin typeface="Trebuchet MS" pitchFamily="34" charset="0"/>
              <a:ea typeface="Trebuchet MS" pitchFamily="34" charset="0"/>
              <a:cs typeface="Trebuchet MS" pitchFamily="34" charset="0"/>
            </a:endParaRPr>
          </a:p>
          <a:p>
            <a:pPr eaLnBrk="1" hangingPunct="1"/>
            <a:r>
              <a:rPr lang="en-US" i="1" baseline="0" dirty="0">
                <a:latin typeface="Trebuchet MS" pitchFamily="34" charset="0"/>
                <a:ea typeface="Trebuchet MS" pitchFamily="34" charset="0"/>
                <a:cs typeface="Trebuchet MS" pitchFamily="34" charset="0"/>
              </a:rPr>
              <a:t>Many Hands Make Light Work … and if you’re not a Den Leader for your Son’s Den, you owe it to help the Den Leaders!</a:t>
            </a:r>
            <a:endParaRPr lang="en-US" dirty="0">
              <a:latin typeface="Trebuchet MS" pitchFamily="34" charset="0"/>
              <a:ea typeface="Trebuchet MS" pitchFamily="34" charset="0"/>
              <a:cs typeface="Trebuchet MS" pitchFamily="34" charset="0"/>
            </a:endParaRPr>
          </a:p>
        </p:txBody>
      </p:sp>
    </p:spTree>
    <p:extLst>
      <p:ext uri="{BB962C8B-B14F-4D97-AF65-F5344CB8AC3E}">
        <p14:creationId xmlns:p14="http://schemas.microsoft.com/office/powerpoint/2010/main" val="1923767162"/>
      </p:ext>
    </p:extLst>
  </p:cSld>
  <p:clrMapOvr>
    <a:masterClrMapping/>
  </p:clrMapOvr>
</p:notes>
</file>

<file path=ppt/notesSlides/notesSlide14.xml><?xml version="1.0" encoding="utf-8"?>
<p:notes xmlns:a16="http://schemas.microsoft.com/office/drawing/2014/main"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658C302D-5C72-4236-8243-BC2A2529DB1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a:extLst>
              <a:ext uri="{FF2B5EF4-FFF2-40B4-BE49-F238E27FC236}">
                <a16:creationId xmlns:a16="http://schemas.microsoft.com/office/drawing/2014/main" id="{174CB5A1-CD69-4F3F-A387-A3C63E6FEDB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3012" name="Slide Number Placeholder 3">
            <a:extLst>
              <a:ext uri="{FF2B5EF4-FFF2-40B4-BE49-F238E27FC236}">
                <a16:creationId xmlns:a16="http://schemas.microsoft.com/office/drawing/2014/main" id="{75B45F66-B469-44A3-AD51-AD3EE6CAD83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1B7246E-B526-4A69-BAE1-973D712E9F34}" type="slidenum">
              <a:rPr lang="en-US" altLang="en-US" smtClean="0"/>
              <a:pPr/>
              <a:t>14</a:t>
            </a:fld>
            <a:endParaRPr lang="en-US" altLang="en-US"/>
          </a:p>
        </p:txBody>
      </p:sp>
    </p:spTree>
  </p:cSld>
  <p:clrMapOvr>
    <a:masterClrMapping/>
  </p:clrMapOvr>
</p:notes>
</file>

<file path=ppt/notesSlides/notesSlide15.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2"/>
          <p:cNvSpPr>
            <a:spLocks noGrp="1" noRot="1" noChangeAspect="1" noTextEdit="1"/>
          </p:cNvSpPr>
          <p:nvPr>
            <p:ph type="sldImg"/>
          </p:nvPr>
        </p:nvSpPr>
        <p:spPr>
          <a:ln/>
        </p:spPr>
      </p:sp>
      <p:sp>
        <p:nvSpPr>
          <p:cNvPr id="297987" name="Rectangle 3"/>
          <p:cNvSpPr>
            <a:spLocks noGrp="1"/>
          </p:cNvSpPr>
          <p:nvPr>
            <p:ph type="body" idx="1"/>
          </p:nvPr>
        </p:nvSpPr>
        <p:spPr>
          <a:noFill/>
        </p:spPr>
        <p:txBody>
          <a:bodyPr/>
          <a:lstStyle/>
          <a:p>
            <a:pPr marL="0" marR="0">
              <a:lnSpc>
                <a:spcPct val="115000"/>
              </a:lnSpc>
              <a:spcBef>
                <a:spcPts val="0"/>
              </a:spcBef>
              <a:spcAft>
                <a:spcPts val="300"/>
              </a:spcAft>
            </a:pPr>
            <a:r>
              <a:rPr lang="en-US" sz="1400" dirty="0">
                <a:effectLst/>
                <a:latin typeface="Garamond" panose="02020404030301010803" pitchFamily="18" charset="0"/>
                <a:ea typeface="Calibri" panose="020F0502020204030204" pitchFamily="34" charset="0"/>
                <a:cs typeface="Times New Roman" panose="02020603050405020304" pitchFamily="18" charset="0"/>
              </a:rPr>
              <a:t>“</a:t>
            </a:r>
            <a:r>
              <a:rPr lang="en-US" sz="1400" b="1" dirty="0">
                <a:effectLst/>
                <a:latin typeface="Garamond" panose="02020404030301010803" pitchFamily="18" charset="0"/>
                <a:ea typeface="Calibri" panose="020F0502020204030204" pitchFamily="34" charset="0"/>
                <a:cs typeface="Times New Roman" panose="02020603050405020304" pitchFamily="18" charset="0"/>
              </a:rPr>
              <a:t>You can be a leader when you share what you know and do</a:t>
            </a:r>
            <a:r>
              <a:rPr lang="en-US" sz="1400" dirty="0">
                <a:effectLst/>
                <a:latin typeface="Garamond" panose="02020404030301010803" pitchFamily="18" charset="0"/>
                <a:ea typeface="Calibri" panose="020F0502020204030204" pitchFamily="34" charset="0"/>
                <a:cs typeface="Times New Roman" panose="02020603050405020304" pitchFamily="18" charset="0"/>
              </a:rPr>
              <a:t> … Do you help coach a sport? Or play one? </a:t>
            </a:r>
            <a:r>
              <a:rPr lang="en-US" sz="1400" i="1" dirty="0">
                <a:effectLst/>
                <a:latin typeface="Garamond" panose="02020404030301010803" pitchFamily="18" charset="0"/>
                <a:ea typeface="Calibri" panose="020F0502020204030204" pitchFamily="34" charset="0"/>
                <a:cs typeface="Times New Roman" panose="02020603050405020304" pitchFamily="18" charset="0"/>
              </a:rPr>
              <a:t>You would be a great helper when it’s time to learn and play a sport!</a:t>
            </a:r>
            <a:r>
              <a:rPr lang="en-US" sz="1400" dirty="0">
                <a:effectLst/>
                <a:latin typeface="Garamond" panose="02020404030301010803" pitchFamily="18" charset="0"/>
                <a:ea typeface="Calibri" panose="020F0502020204030204" pitchFamily="34" charset="0"/>
                <a:cs typeface="Times New Roman" panose="02020603050405020304" pitchFamily="18" charset="0"/>
              </a:rPr>
              <a:t>  … Do you cook at home or grill out?  </a:t>
            </a:r>
            <a:r>
              <a:rPr lang="en-US" sz="1400" i="1" dirty="0">
                <a:effectLst/>
                <a:latin typeface="Garamond" panose="02020404030301010803" pitchFamily="18" charset="0"/>
                <a:ea typeface="Calibri" panose="020F0502020204030204" pitchFamily="34" charset="0"/>
                <a:cs typeface="Times New Roman" panose="02020603050405020304" pitchFamily="18" charset="0"/>
              </a:rPr>
              <a:t>You can help these Scouts learn that too. </a:t>
            </a:r>
            <a:r>
              <a:rPr lang="en-US" sz="1400" dirty="0">
                <a:effectLst/>
                <a:latin typeface="Garamond" panose="02020404030301010803" pitchFamily="18" charset="0"/>
                <a:ea typeface="Calibri" panose="020F0502020204030204" pitchFamily="34" charset="0"/>
                <a:cs typeface="Times New Roman" panose="02020603050405020304" pitchFamily="18" charset="0"/>
              </a:rPr>
              <a:t>… Have you taken care of cuts and scrapes?  </a:t>
            </a:r>
            <a:r>
              <a:rPr lang="en-US" sz="1400" i="1" dirty="0">
                <a:effectLst/>
                <a:latin typeface="Garamond" panose="02020404030301010803" pitchFamily="18" charset="0"/>
                <a:ea typeface="Calibri" panose="020F0502020204030204" pitchFamily="34" charset="0"/>
                <a:cs typeface="Times New Roman" panose="02020603050405020304" pitchFamily="18" charset="0"/>
              </a:rPr>
              <a:t>Teach these Scouts, so that they can help take care of themselves as they grow up.</a:t>
            </a:r>
            <a:r>
              <a:rPr lang="en-US" sz="1400" dirty="0">
                <a:effectLst/>
                <a:latin typeface="Garamond" panose="02020404030301010803" pitchFamily="18" charset="0"/>
                <a:ea typeface="Calibri" panose="020F0502020204030204" pitchFamily="34" charset="0"/>
                <a:cs typeface="Times New Roman" panose="02020603050405020304" pitchFamily="18" charset="0"/>
              </a:rPr>
              <a:t>  What are your Hobbies, what’s your Job, what did you used to do?  Can you sing, tell jokes, tell stories?  </a:t>
            </a:r>
            <a:r>
              <a:rPr lang="en-US" sz="1400" b="1" i="1" dirty="0">
                <a:effectLst/>
                <a:latin typeface="Garamond" panose="02020404030301010803" pitchFamily="18" charset="0"/>
                <a:ea typeface="Calibri" panose="020F0502020204030204" pitchFamily="34" charset="0"/>
                <a:cs typeface="Times New Roman" panose="02020603050405020304" pitchFamily="18" charset="0"/>
              </a:rPr>
              <a:t>You can share all of that with your child and the other Cub Scouts.</a:t>
            </a:r>
            <a:r>
              <a:rPr lang="en-US" sz="1400" dirty="0">
                <a:effectLst/>
                <a:latin typeface="Garamond" panose="02020404030301010803" pitchFamily="18" charset="0"/>
                <a:ea typeface="Calibri" panose="020F0502020204030204" pitchFamily="34"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300"/>
              </a:spcAft>
              <a:buFont typeface="Symbol" panose="05050102010706020507" pitchFamily="18" charset="2"/>
              <a:buChar char=""/>
            </a:pPr>
            <a:r>
              <a:rPr lang="en-US" sz="1400" dirty="0">
                <a:effectLst/>
                <a:latin typeface="Garamond" panose="02020404030301010803" pitchFamily="18" charset="0"/>
                <a:ea typeface="Calibri" panose="020F0502020204030204" pitchFamily="34" charset="0"/>
                <a:cs typeface="Times New Roman" panose="02020603050405020304" pitchFamily="18" charset="0"/>
              </a:rPr>
              <a:t>“Scouting isn’t “me” leading “your” Scouts … </a:t>
            </a:r>
            <a:r>
              <a:rPr lang="en-US" sz="1400" i="1" dirty="0">
                <a:effectLst/>
                <a:latin typeface="Garamond" panose="02020404030301010803" pitchFamily="18" charset="0"/>
                <a:ea typeface="Calibri" panose="020F0502020204030204" pitchFamily="34" charset="0"/>
                <a:cs typeface="Times New Roman" panose="02020603050405020304" pitchFamily="18" charset="0"/>
              </a:rPr>
              <a:t>it’s </a:t>
            </a:r>
            <a:r>
              <a:rPr lang="en-US" sz="1400" b="1" i="1" dirty="0">
                <a:effectLst/>
                <a:latin typeface="Garamond" panose="02020404030301010803" pitchFamily="18" charset="0"/>
                <a:ea typeface="Calibri" panose="020F0502020204030204" pitchFamily="34" charset="0"/>
                <a:cs typeface="Times New Roman" panose="02020603050405020304" pitchFamily="18" charset="0"/>
              </a:rPr>
              <a:t>“we”</a:t>
            </a:r>
            <a:r>
              <a:rPr lang="en-US" sz="1400" i="1" dirty="0">
                <a:effectLst/>
                <a:latin typeface="Garamond" panose="02020404030301010803" pitchFamily="18" charset="0"/>
                <a:ea typeface="Calibri" panose="020F0502020204030204" pitchFamily="34" charset="0"/>
                <a:cs typeface="Times New Roman" panose="02020603050405020304" pitchFamily="18" charset="0"/>
              </a:rPr>
              <a:t> leading </a:t>
            </a:r>
            <a:r>
              <a:rPr lang="en-US" sz="1400" b="1" i="1" dirty="0">
                <a:effectLst/>
                <a:latin typeface="Garamond" panose="02020404030301010803" pitchFamily="18" charset="0"/>
                <a:ea typeface="Calibri" panose="020F0502020204030204" pitchFamily="34" charset="0"/>
                <a:cs typeface="Times New Roman" panose="02020603050405020304" pitchFamily="18" charset="0"/>
              </a:rPr>
              <a:t>“our”</a:t>
            </a:r>
            <a:r>
              <a:rPr lang="en-US" sz="1400" i="1" dirty="0">
                <a:effectLst/>
                <a:latin typeface="Garamond" panose="02020404030301010803" pitchFamily="18" charset="0"/>
                <a:ea typeface="Calibri" panose="020F0502020204030204" pitchFamily="34" charset="0"/>
                <a:cs typeface="Times New Roman" panose="02020603050405020304" pitchFamily="18" charset="0"/>
              </a:rPr>
              <a:t> Scouts</a:t>
            </a:r>
            <a:r>
              <a:rPr lang="en-US" sz="1400" dirty="0">
                <a:effectLst/>
                <a:latin typeface="Garamond" panose="02020404030301010803" pitchFamily="18" charset="0"/>
                <a:ea typeface="Calibri" panose="020F0502020204030204" pitchFamily="34"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400" dirty="0">
                <a:effectLst/>
                <a:latin typeface="Garamond" panose="02020404030301010803" pitchFamily="18" charset="0"/>
                <a:ea typeface="Calibri" panose="020F0502020204030204" pitchFamily="34" charset="0"/>
                <a:cs typeface="Times New Roman" panose="02020603050405020304" pitchFamily="18" charset="0"/>
              </a:rPr>
              <a:t>In our Pack, we have an “Every Parent Helps” policy … each Parent leads in some way, as we can.  Each parent and guardian is a leader in the ways you can help – you will enjoy it. </a:t>
            </a:r>
            <a:endParaRPr lang="en-US" sz="1400" dirty="0">
              <a:latin typeface="Trebuchet MS" pitchFamily="34" charset="0"/>
              <a:ea typeface="Trebuchet MS" pitchFamily="34" charset="0"/>
              <a:cs typeface="Trebuchet MS" pitchFamily="34" charset="0"/>
            </a:endParaRPr>
          </a:p>
        </p:txBody>
      </p:sp>
    </p:spTree>
    <p:extLst>
      <p:ext uri="{BB962C8B-B14F-4D97-AF65-F5344CB8AC3E}">
        <p14:creationId xmlns:p14="http://schemas.microsoft.com/office/powerpoint/2010/main" val="3388533939"/>
      </p:ext>
    </p:extLst>
  </p:cSld>
  <p:clrMapOvr>
    <a:masterClrMapping/>
  </p:clrMapOvr>
</p:notes>
</file>

<file path=ppt/notesSlides/notesSlide16.xml><?xml version="1.0" encoding="utf-8"?>
<p:notes xmlns:a16="http://schemas.microsoft.com/office/drawing/2014/main"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22BB7B63-C95D-47ED-95FD-19DB768B6B0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a:extLst>
              <a:ext uri="{FF2B5EF4-FFF2-40B4-BE49-F238E27FC236}">
                <a16:creationId xmlns:a16="http://schemas.microsoft.com/office/drawing/2014/main" id="{14D29558-3D93-47D3-A78A-EFA446A16E7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a:lnSpc>
                <a:spcPct val="115000"/>
              </a:lnSpc>
              <a:spcBef>
                <a:spcPts val="0"/>
              </a:spcBef>
              <a:spcAft>
                <a:spcPts val="300"/>
              </a:spcAft>
            </a:pPr>
            <a:r>
              <a:rPr lang="en-US" sz="1200" b="1" dirty="0">
                <a:effectLst/>
                <a:latin typeface="Garamond" panose="02020404030301010803" pitchFamily="18" charset="0"/>
                <a:ea typeface="Calibri" panose="020F0502020204030204" pitchFamily="34" charset="0"/>
                <a:cs typeface="Times New Roman" panose="02020603050405020304" pitchFamily="18" charset="0"/>
              </a:rPr>
              <a:t>[OPTION (if you have any Den Leaders at the Event):</a:t>
            </a:r>
            <a:r>
              <a:rPr lang="en-US" sz="1200" dirty="0">
                <a:effectLst/>
                <a:latin typeface="Garamond" panose="02020404030301010803" pitchFamily="18" charset="0"/>
                <a:ea typeface="Calibri" panose="020F0502020204030204" pitchFamily="34" charset="0"/>
                <a:cs typeface="Times New Roman" panose="02020603050405020304" pitchFamily="18" charset="0"/>
              </a:rPr>
              <a:t> “We have some Den Leaders already for some of our dens.  Let me introduce them: _________.  They’ll need helpers and assistants, plus we still need some den leaders in some of our other levels.” </a:t>
            </a:r>
            <a:r>
              <a:rPr lang="en-US" sz="1200" b="1" dirty="0">
                <a:effectLst/>
                <a:latin typeface="Garamond" panose="02020404030301010803" pitchFamily="18" charset="0"/>
                <a:ea typeface="Calibri" panose="020F0502020204030204" pitchFamily="34" charset="0"/>
                <a:cs typeface="Times New Roman" panose="02020603050405020304" pitchFamily="18" charset="0"/>
              </a:rPr>
              <a:t>End OPTION]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300"/>
              </a:spcAft>
              <a:buFont typeface="Symbol" panose="05050102010706020507" pitchFamily="18" charset="2"/>
              <a:buChar char=""/>
            </a:pPr>
            <a:r>
              <a:rPr lang="en-US" sz="1200" dirty="0">
                <a:effectLst/>
                <a:latin typeface="Garamond" panose="02020404030301010803" pitchFamily="18" charset="0"/>
                <a:ea typeface="Calibri" panose="020F0502020204030204" pitchFamily="34" charset="0"/>
                <a:cs typeface="Times New Roman" panose="02020603050405020304" pitchFamily="18" charset="0"/>
              </a:rPr>
              <a:t>“As we get together for our fun events like ______ on ______, we’ll discuss how to form one or more Dens at each grade level to get the full Cub Scout Adventure experience.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300"/>
              </a:spcAft>
              <a:buFont typeface="Symbol" panose="05050102010706020507" pitchFamily="18" charset="2"/>
              <a:buChar char=""/>
            </a:pPr>
            <a:r>
              <a:rPr lang="en-US" sz="1200" dirty="0">
                <a:effectLst/>
                <a:latin typeface="Garamond" panose="02020404030301010803" pitchFamily="18" charset="0"/>
                <a:ea typeface="Calibri" panose="020F0502020204030204" pitchFamily="34" charset="0"/>
                <a:cs typeface="Times New Roman" panose="02020603050405020304" pitchFamily="18" charset="0"/>
              </a:rPr>
              <a:t>Now, if you’re worried about being a leader, know this: I’ve </a:t>
            </a:r>
            <a:r>
              <a:rPr lang="en-US" sz="1200" b="1" dirty="0">
                <a:effectLst/>
                <a:latin typeface="Garamond" panose="02020404030301010803" pitchFamily="18" charset="0"/>
                <a:ea typeface="Calibri" panose="020F0502020204030204" pitchFamily="34" charset="0"/>
                <a:cs typeface="Times New Roman" panose="02020603050405020304" pitchFamily="18" charset="0"/>
              </a:rPr>
              <a:t>never</a:t>
            </a:r>
            <a:r>
              <a:rPr lang="en-US" sz="1200" dirty="0">
                <a:effectLst/>
                <a:latin typeface="Garamond" panose="02020404030301010803" pitchFamily="18" charset="0"/>
                <a:ea typeface="Calibri" panose="020F0502020204030204" pitchFamily="34" charset="0"/>
                <a:cs typeface="Times New Roman" panose="02020603050405020304" pitchFamily="18" charset="0"/>
              </a:rPr>
              <a:t> heard a parent say, “</a:t>
            </a:r>
            <a:r>
              <a:rPr lang="en-US" sz="1200" i="1" dirty="0">
                <a:effectLst/>
                <a:latin typeface="Garamond" panose="02020404030301010803" pitchFamily="18" charset="0"/>
                <a:ea typeface="Calibri" panose="020F0502020204030204" pitchFamily="34" charset="0"/>
                <a:cs typeface="Times New Roman" panose="02020603050405020304" pitchFamily="18" charset="0"/>
              </a:rPr>
              <a:t>I wish I never got involved in Cub Scouting with my child</a:t>
            </a:r>
            <a:r>
              <a:rPr lang="en-US" sz="1200" dirty="0">
                <a:effectLst/>
                <a:latin typeface="Garamond" panose="02020404030301010803" pitchFamily="18" charset="0"/>
                <a:ea typeface="Calibri" panose="020F0502020204030204" pitchFamily="34" charset="0"/>
                <a:cs typeface="Times New Roman" panose="02020603050405020304" pitchFamily="18" charset="0"/>
              </a:rPr>
              <a:t>.”  But I’ve heard many say, “</a:t>
            </a:r>
            <a:r>
              <a:rPr lang="en-US" sz="1200" i="1" dirty="0">
                <a:effectLst/>
                <a:latin typeface="Garamond" panose="02020404030301010803" pitchFamily="18" charset="0"/>
                <a:ea typeface="Calibri" panose="020F0502020204030204" pitchFamily="34" charset="0"/>
                <a:cs typeface="Times New Roman" panose="02020603050405020304" pitchFamily="18" charset="0"/>
              </a:rPr>
              <a:t>I wish I would have spent </a:t>
            </a:r>
            <a:r>
              <a:rPr lang="en-US" sz="1200" b="1" i="1" dirty="0">
                <a:effectLst/>
                <a:latin typeface="Garamond" panose="02020404030301010803" pitchFamily="18" charset="0"/>
                <a:ea typeface="Calibri" panose="020F0502020204030204" pitchFamily="34" charset="0"/>
                <a:cs typeface="Times New Roman" panose="02020603050405020304" pitchFamily="18" charset="0"/>
              </a:rPr>
              <a:t>more</a:t>
            </a:r>
            <a:r>
              <a:rPr lang="en-US" sz="1200" i="1" dirty="0">
                <a:effectLst/>
                <a:latin typeface="Garamond" panose="02020404030301010803" pitchFamily="18" charset="0"/>
                <a:ea typeface="Calibri" panose="020F0502020204030204" pitchFamily="34" charset="0"/>
                <a:cs typeface="Times New Roman" panose="02020603050405020304" pitchFamily="18" charset="0"/>
              </a:rPr>
              <a:t> time with my kids when they were young.</a:t>
            </a:r>
            <a:r>
              <a:rPr lang="en-US" sz="1200" dirty="0">
                <a:effectLst/>
                <a:latin typeface="Garamond" panose="02020404030301010803" pitchFamily="18" charset="0"/>
                <a:ea typeface="Calibri" panose="020F0502020204030204" pitchFamily="34" charset="0"/>
                <a:cs typeface="Times New Roman" panose="02020603050405020304" pitchFamily="18" charset="0"/>
              </a:rPr>
              <a:t>”  </a:t>
            </a:r>
            <a:r>
              <a:rPr lang="en-US" sz="1200" b="1" dirty="0">
                <a:effectLst/>
                <a:latin typeface="Garamond" panose="02020404030301010803" pitchFamily="18" charset="0"/>
                <a:ea typeface="Calibri" panose="020F0502020204030204" pitchFamily="34" charset="0"/>
                <a:cs typeface="Times New Roman" panose="02020603050405020304" pitchFamily="18" charset="0"/>
              </a:rPr>
              <a:t>Which kind of parent are you?</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300"/>
              </a:spcAft>
            </a:pPr>
            <a:r>
              <a:rPr lang="en-US" sz="1200" dirty="0">
                <a:effectLst/>
                <a:latin typeface="Garamond" panose="02020404030301010803" pitchFamily="18" charset="0"/>
                <a:ea typeface="Calibri" panose="020F0502020204030204" pitchFamily="34" charset="0"/>
                <a:cs typeface="Times New Roman" panose="02020603050405020304" pitchFamily="18" charset="0"/>
              </a:rPr>
              <a:t>“In the meantime, to see how Den Adventures can be done, each family will receive a “Bobcat Adventure Plan”, and we ask families at each table to plan who will do which parts next time we meet – each of you can easily lead part of that Adventure if you share the lead.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300"/>
              </a:spcAft>
              <a:buFont typeface="Symbol" panose="05050102010706020507" pitchFamily="18" charset="2"/>
              <a:buChar char=""/>
            </a:pPr>
            <a:r>
              <a:rPr lang="en-US" sz="1200" dirty="0">
                <a:effectLst/>
                <a:latin typeface="Garamond" panose="02020404030301010803" pitchFamily="18" charset="0"/>
                <a:ea typeface="Calibri" panose="020F0502020204030204" pitchFamily="34" charset="0"/>
                <a:cs typeface="Times New Roman" panose="02020603050405020304" pitchFamily="18" charset="0"/>
              </a:rPr>
              <a:t>“Dens need to be the right size to work for kids and leaders … ideally 6 to 8 kids (not more than 10).  Too few, and it’s not enough fun – too many, and it’s hard for leaders.  When a grade level goes over 10 kids, it’s best to split into two dens – but you can still do some joint activities, games and field trips with the whole grade.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dirty="0">
                <a:effectLst/>
                <a:latin typeface="Garamond" panose="02020404030301010803" pitchFamily="18" charset="0"/>
                <a:ea typeface="Calibri" panose="020F0502020204030204" pitchFamily="34" charset="0"/>
                <a:cs typeface="Times New Roman" panose="02020603050405020304" pitchFamily="18" charset="0"/>
              </a:rPr>
              <a:t>“Girls can join our Pack too </a:t>
            </a:r>
            <a:r>
              <a:rPr lang="en-US" sz="1200" b="1" dirty="0">
                <a:effectLst/>
                <a:latin typeface="Garamond" panose="02020404030301010803" pitchFamily="18" charset="0"/>
                <a:ea typeface="Calibri" panose="020F0502020204030204" pitchFamily="34" charset="0"/>
                <a:cs typeface="Times New Roman" panose="02020603050405020304" pitchFamily="18" charset="0"/>
              </a:rPr>
              <a:t>[OPTION (if in a different Pack):</a:t>
            </a:r>
            <a:r>
              <a:rPr lang="en-US" sz="1200" dirty="0">
                <a:effectLst/>
                <a:latin typeface="Garamond" panose="02020404030301010803" pitchFamily="18" charset="0"/>
                <a:ea typeface="Calibri" panose="020F0502020204030204" pitchFamily="34" charset="0"/>
                <a:cs typeface="Times New Roman" panose="02020603050405020304" pitchFamily="18" charset="0"/>
              </a:rPr>
              <a:t> Girls can join Cub Scouts too, and Pack __ is here too – they will have dens of girls</a:t>
            </a:r>
            <a:r>
              <a:rPr lang="en-US" sz="1200" b="1" dirty="0">
                <a:effectLst/>
                <a:latin typeface="Garamond" panose="02020404030301010803" pitchFamily="18" charset="0"/>
                <a:ea typeface="Calibri" panose="020F0502020204030204" pitchFamily="34" charset="0"/>
                <a:cs typeface="Times New Roman" panose="02020603050405020304" pitchFamily="18" charset="0"/>
              </a:rPr>
              <a:t> end OPTION]</a:t>
            </a:r>
            <a:r>
              <a:rPr lang="en-US" sz="1200" dirty="0">
                <a:effectLst/>
                <a:latin typeface="Garamond" panose="02020404030301010803" pitchFamily="18" charset="0"/>
                <a:ea typeface="Calibri" panose="020F0502020204030204" pitchFamily="34" charset="0"/>
                <a:cs typeface="Times New Roman" panose="02020603050405020304" pitchFamily="18" charset="0"/>
              </a:rPr>
              <a:t>.  Ideally, we’ll have strong signups from boys and girls … hopefully enough for good strong dens of 6 to 8 Scouts each at each rank level.  Boys and girls be in the same den and do activities together.” </a:t>
            </a:r>
            <a:endParaRPr lang="en-US" altLang="en-US" sz="1200" dirty="0"/>
          </a:p>
        </p:txBody>
      </p:sp>
      <p:sp>
        <p:nvSpPr>
          <p:cNvPr id="45060" name="Slide Number Placeholder 3">
            <a:extLst>
              <a:ext uri="{FF2B5EF4-FFF2-40B4-BE49-F238E27FC236}">
                <a16:creationId xmlns:a16="http://schemas.microsoft.com/office/drawing/2014/main" id="{2AC64672-12ED-423B-BFDF-85D16BDBFA5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482600" rtl="0" eaLnBrk="1" fontAlgn="base" latinLnBrk="0" hangingPunct="1">
              <a:lnSpc>
                <a:spcPct val="100000"/>
              </a:lnSpc>
              <a:spcBef>
                <a:spcPct val="0"/>
              </a:spcBef>
              <a:spcAft>
                <a:spcPct val="0"/>
              </a:spcAft>
              <a:buClrTx/>
              <a:buSzTx/>
              <a:buFontTx/>
              <a:buNone/>
              <a:tabLst/>
              <a:defRPr/>
            </a:pPr>
            <a:fld id="{71A225DA-FDCB-4DB6-8B7F-9A461423446C}"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4826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17.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Slide Image Placeholder 1"/>
          <p:cNvSpPr>
            <a:spLocks noGrp="1" noRot="1" noChangeAspect="1" noTextEdit="1"/>
          </p:cNvSpPr>
          <p:nvPr>
            <p:ph type="sldImg"/>
          </p:nvPr>
        </p:nvSpPr>
        <p:spPr>
          <a:ln/>
        </p:spPr>
      </p:sp>
      <p:sp>
        <p:nvSpPr>
          <p:cNvPr id="260099" name="Notes Placeholder 2"/>
          <p:cNvSpPr>
            <a:spLocks noGrp="1"/>
          </p:cNvSpPr>
          <p:nvPr>
            <p:ph type="body" idx="1"/>
          </p:nvPr>
        </p:nvSpPr>
        <p:spPr>
          <a:noFill/>
        </p:spPr>
        <p:txBody>
          <a:bodyPr/>
          <a:lstStyle/>
          <a:p>
            <a:pPr eaLnBrk="1" hangingPunct="1"/>
            <a:r>
              <a:rPr lang="en-US" b="1" dirty="0">
                <a:latin typeface="Trebuchet MS" pitchFamily="34" charset="0"/>
                <a:ea typeface="Trebuchet MS" pitchFamily="34" charset="0"/>
                <a:cs typeface="Trebuchet MS" pitchFamily="34" charset="0"/>
              </a:rPr>
              <a:t>Say (in your own words):</a:t>
            </a:r>
          </a:p>
          <a:p>
            <a:pPr eaLnBrk="1" hangingPunct="1"/>
            <a:r>
              <a:rPr lang="en-US" i="1" dirty="0">
                <a:latin typeface="Trebuchet MS" pitchFamily="34" charset="0"/>
                <a:ea typeface="Trebuchet MS" pitchFamily="34" charset="0"/>
                <a:cs typeface="Trebuchet MS" pitchFamily="34" charset="0"/>
              </a:rPr>
              <a:t>The uniform lets the Kids show that they are part of Cub Scouting. </a:t>
            </a:r>
            <a:r>
              <a:rPr lang="en-US" dirty="0">
                <a:latin typeface="Trebuchet MS" pitchFamily="34" charset="0"/>
                <a:ea typeface="Trebuchet MS" pitchFamily="34" charset="0"/>
                <a:cs typeface="Trebuchet MS" pitchFamily="34" charset="0"/>
              </a:rPr>
              <a:t>Webelos Scouts may wear the blue Cub Scout shirt and trousers, or the den may choose to wear the tan and green uniform. Switching to the BSA Troop–style uniform can give them a sense of that growth and may be practical, since the Webelos Scouts are getting ready for being</a:t>
            </a:r>
            <a:r>
              <a:rPr lang="en-US" baseline="0" dirty="0">
                <a:latin typeface="Trebuchet MS" pitchFamily="34" charset="0"/>
                <a:ea typeface="Trebuchet MS" pitchFamily="34" charset="0"/>
                <a:cs typeface="Trebuchet MS" pitchFamily="34" charset="0"/>
              </a:rPr>
              <a:t> in an older BSA Troop</a:t>
            </a:r>
            <a:r>
              <a:rPr lang="en-US" dirty="0">
                <a:latin typeface="Trebuchet MS" pitchFamily="34" charset="0"/>
                <a:ea typeface="Trebuchet MS" pitchFamily="34" charset="0"/>
                <a:cs typeface="Trebuchet MS" pitchFamily="34" charset="0"/>
              </a:rPr>
              <a:t>.</a:t>
            </a:r>
          </a:p>
          <a:p>
            <a:pPr eaLnBrk="1" hangingPunct="1"/>
            <a:endParaRPr lang="en-US" i="1" dirty="0">
              <a:latin typeface="Trebuchet MS" pitchFamily="34" charset="0"/>
              <a:ea typeface="Trebuchet MS" pitchFamily="34" charset="0"/>
              <a:cs typeface="Trebuchet MS" pitchFamily="34" charset="0"/>
            </a:endParaRPr>
          </a:p>
          <a:p>
            <a:pPr eaLnBrk="1" hangingPunct="1"/>
            <a:r>
              <a:rPr lang="en-US" b="1" dirty="0">
                <a:latin typeface="Trebuchet MS" pitchFamily="34" charset="0"/>
                <a:ea typeface="Trebuchet MS" pitchFamily="34" charset="0"/>
                <a:cs typeface="Trebuchet MS" pitchFamily="34" charset="0"/>
              </a:rPr>
              <a:t>IMPORTANT:</a:t>
            </a:r>
          </a:p>
          <a:p>
            <a:pPr eaLnBrk="1" hangingPunct="1"/>
            <a:r>
              <a:rPr lang="en-US" i="1" dirty="0">
                <a:latin typeface="Trebuchet MS" pitchFamily="34" charset="0"/>
                <a:ea typeface="Trebuchet MS" pitchFamily="34" charset="0"/>
                <a:cs typeface="Trebuchet MS" pitchFamily="34" charset="0"/>
              </a:rPr>
              <a:t>Add any “Pack Goals” … some Packs</a:t>
            </a:r>
            <a:r>
              <a:rPr lang="en-US" i="1" baseline="0" dirty="0">
                <a:latin typeface="Trebuchet MS" pitchFamily="34" charset="0"/>
                <a:ea typeface="Trebuchet MS" pitchFamily="34" charset="0"/>
                <a:cs typeface="Trebuchet MS" pitchFamily="34" charset="0"/>
              </a:rPr>
              <a:t> are “Above the Waist”  (no Cub Scout pants, neckerchiefs and hats optional) others are “T Shirt only”  … Uniforms should not be a “barrier to joining”.</a:t>
            </a:r>
            <a:endParaRPr lang="en-US" dirty="0">
              <a:latin typeface="Trebuchet MS" pitchFamily="34" charset="0"/>
              <a:ea typeface="Trebuchet MS" pitchFamily="34" charset="0"/>
              <a:cs typeface="Trebuchet MS" pitchFamily="34" charset="0"/>
            </a:endParaRPr>
          </a:p>
          <a:p>
            <a:pPr eaLnBrk="1" hangingPunct="1"/>
            <a:endParaRPr lang="en-US" i="1" dirty="0">
              <a:latin typeface="Trebuchet MS" pitchFamily="34" charset="0"/>
              <a:ea typeface="Trebuchet MS" pitchFamily="34" charset="0"/>
              <a:cs typeface="Trebuchet MS" pitchFamily="34" charset="0"/>
            </a:endParaRPr>
          </a:p>
        </p:txBody>
      </p:sp>
      <p:sp>
        <p:nvSpPr>
          <p:cNvPr id="260100" name="Slide Number Placeholder 3"/>
          <p:cNvSpPr txBox="1">
            <a:spLocks noGrp="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48" tIns="48324" rIns="96648" bIns="48324" anchor="b"/>
          <a:lstStyle>
            <a:lvl1pPr defTabSz="482600" eaLnBrk="0" hangingPunct="0">
              <a:defRPr sz="2400">
                <a:solidFill>
                  <a:schemeClr val="tx1"/>
                </a:solidFill>
                <a:latin typeface="Arial" charset="0"/>
              </a:defRPr>
            </a:lvl1pPr>
            <a:lvl2pPr marL="742950" indent="-285750" defTabSz="482600" eaLnBrk="0" hangingPunct="0">
              <a:defRPr sz="2400">
                <a:solidFill>
                  <a:schemeClr val="tx1"/>
                </a:solidFill>
                <a:latin typeface="Arial" charset="0"/>
              </a:defRPr>
            </a:lvl2pPr>
            <a:lvl3pPr marL="1143000" indent="-228600" defTabSz="482600" eaLnBrk="0" hangingPunct="0">
              <a:defRPr sz="2400">
                <a:solidFill>
                  <a:schemeClr val="tx1"/>
                </a:solidFill>
                <a:latin typeface="Arial" charset="0"/>
              </a:defRPr>
            </a:lvl3pPr>
            <a:lvl4pPr marL="1600200" indent="-228600" defTabSz="482600" eaLnBrk="0" hangingPunct="0">
              <a:defRPr sz="2400">
                <a:solidFill>
                  <a:schemeClr val="tx1"/>
                </a:solidFill>
                <a:latin typeface="Arial" charset="0"/>
              </a:defRPr>
            </a:lvl4pPr>
            <a:lvl5pPr marL="2057400" indent="-228600" defTabSz="482600" eaLnBrk="0" hangingPunct="0">
              <a:defRPr sz="2400">
                <a:solidFill>
                  <a:schemeClr val="tx1"/>
                </a:solidFill>
                <a:latin typeface="Arial" charset="0"/>
              </a:defRPr>
            </a:lvl5pPr>
            <a:lvl6pPr marL="2514600" indent="-228600" defTabSz="482600" eaLnBrk="0" fontAlgn="base" hangingPunct="0">
              <a:spcBef>
                <a:spcPct val="0"/>
              </a:spcBef>
              <a:spcAft>
                <a:spcPct val="0"/>
              </a:spcAft>
              <a:defRPr sz="2400">
                <a:solidFill>
                  <a:schemeClr val="tx1"/>
                </a:solidFill>
                <a:latin typeface="Arial" charset="0"/>
              </a:defRPr>
            </a:lvl6pPr>
            <a:lvl7pPr marL="2971800" indent="-228600" defTabSz="482600" eaLnBrk="0" fontAlgn="base" hangingPunct="0">
              <a:spcBef>
                <a:spcPct val="0"/>
              </a:spcBef>
              <a:spcAft>
                <a:spcPct val="0"/>
              </a:spcAft>
              <a:defRPr sz="2400">
                <a:solidFill>
                  <a:schemeClr val="tx1"/>
                </a:solidFill>
                <a:latin typeface="Arial" charset="0"/>
              </a:defRPr>
            </a:lvl7pPr>
            <a:lvl8pPr marL="3429000" indent="-228600" defTabSz="482600" eaLnBrk="0" fontAlgn="base" hangingPunct="0">
              <a:spcBef>
                <a:spcPct val="0"/>
              </a:spcBef>
              <a:spcAft>
                <a:spcPct val="0"/>
              </a:spcAft>
              <a:defRPr sz="2400">
                <a:solidFill>
                  <a:schemeClr val="tx1"/>
                </a:solidFill>
                <a:latin typeface="Arial" charset="0"/>
              </a:defRPr>
            </a:lvl8pPr>
            <a:lvl9pPr marL="3886200" indent="-228600" defTabSz="482600" eaLnBrk="0" fontAlgn="base" hangingPunct="0">
              <a:spcBef>
                <a:spcPct val="0"/>
              </a:spcBef>
              <a:spcAft>
                <a:spcPct val="0"/>
              </a:spcAft>
              <a:defRPr sz="2400">
                <a:solidFill>
                  <a:schemeClr val="tx1"/>
                </a:solidFill>
                <a:latin typeface="Arial" charset="0"/>
              </a:defRPr>
            </a:lvl9pPr>
          </a:lstStyle>
          <a:p>
            <a:pPr algn="r" eaLnBrk="1" hangingPunct="1"/>
            <a:fld id="{5B296621-4CCF-4F5E-832F-CBCB2960D354}" type="slidenum">
              <a:rPr lang="en-US" sz="1200">
                <a:latin typeface="Trebuchet MS" pitchFamily="34" charset="0"/>
              </a:rPr>
              <a:pPr algn="r" eaLnBrk="1" hangingPunct="1"/>
              <a:t>17</a:t>
            </a:fld>
            <a:endParaRPr lang="en-US" sz="1200" dirty="0">
              <a:latin typeface="Trebuchet MS" pitchFamily="34" charset="0"/>
            </a:endParaRPr>
          </a:p>
        </p:txBody>
      </p:sp>
    </p:spTree>
    <p:extLst>
      <p:ext uri="{BB962C8B-B14F-4D97-AF65-F5344CB8AC3E}">
        <p14:creationId xmlns:p14="http://schemas.microsoft.com/office/powerpoint/2010/main" val="1648579429"/>
      </p:ext>
    </p:extLst>
  </p:cSld>
  <p:clrMapOvr>
    <a:masterClrMapping/>
  </p:clrMapOvr>
</p:notes>
</file>

<file path=ppt/notesSlides/notesSlide18.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2" name="Rectangle 2"/>
          <p:cNvSpPr>
            <a:spLocks noGrp="1" noRot="1" noChangeAspect="1" noTextEdit="1"/>
          </p:cNvSpPr>
          <p:nvPr>
            <p:ph type="sldImg"/>
          </p:nvPr>
        </p:nvSpPr>
        <p:spPr>
          <a:ln/>
        </p:spPr>
      </p:sp>
      <p:sp>
        <p:nvSpPr>
          <p:cNvPr id="414723" name="Rectangle 3"/>
          <p:cNvSpPr>
            <a:spLocks noGrp="1"/>
          </p:cNvSpPr>
          <p:nvPr>
            <p:ph type="body" idx="1"/>
          </p:nvPr>
        </p:nvSpPr>
        <p:spPr>
          <a:noFill/>
        </p:spPr>
        <p:txBody>
          <a:bodyPr/>
          <a:lstStyle/>
          <a:p>
            <a:pPr marL="0" marR="0">
              <a:lnSpc>
                <a:spcPct val="115000"/>
              </a:lnSpc>
              <a:spcBef>
                <a:spcPts val="600"/>
              </a:spcBef>
              <a:spcAft>
                <a:spcPts val="300"/>
              </a:spcAft>
            </a:pPr>
            <a:r>
              <a:rPr lang="en-US" sz="1100" b="1" dirty="0">
                <a:effectLst/>
                <a:latin typeface="Garamond" panose="02020404030301010803" pitchFamily="18" charset="0"/>
                <a:ea typeface="Calibri" panose="020F0502020204030204" pitchFamily="34" charset="0"/>
                <a:cs typeface="Times New Roman" panose="02020603050405020304" pitchFamily="18" charset="0"/>
              </a:rPr>
              <a:t>There’s two parts of payment to be in Cub Scouts.</a:t>
            </a:r>
            <a:r>
              <a:rPr lang="en-US" sz="1100" dirty="0">
                <a:effectLst/>
                <a:latin typeface="Garamond" panose="02020404030301010803" pitchFamily="18" charset="0"/>
                <a:ea typeface="Calibri" panose="020F0502020204030204" pitchFamily="34" charset="0"/>
                <a:cs typeface="Times New Roman" panose="02020603050405020304" pitchFamily="18" charset="0"/>
              </a:rPr>
              <a:t>  One part is </a:t>
            </a:r>
            <a:r>
              <a:rPr lang="en-US" sz="1100" b="1" dirty="0">
                <a:effectLst/>
                <a:latin typeface="Garamond" panose="02020404030301010803" pitchFamily="18" charset="0"/>
                <a:ea typeface="Calibri" panose="020F0502020204030204" pitchFamily="34" charset="0"/>
                <a:cs typeface="Times New Roman" panose="02020603050405020304" pitchFamily="18" charset="0"/>
              </a:rPr>
              <a:t>National BSA Registration Fees</a:t>
            </a:r>
            <a:r>
              <a:rPr lang="en-US" sz="1100" dirty="0">
                <a:effectLst/>
                <a:latin typeface="Garamond" panose="02020404030301010803" pitchFamily="18" charset="0"/>
                <a:ea typeface="Calibri" panose="020F0502020204030204" pitchFamily="34" charset="0"/>
                <a:cs typeface="Times New Roman" panose="02020603050405020304" pitchFamily="18" charset="0"/>
              </a:rPr>
              <a:t> and the other is </a:t>
            </a:r>
            <a:r>
              <a:rPr lang="en-US" sz="1100" b="1" dirty="0">
                <a:effectLst/>
                <a:latin typeface="Garamond" panose="02020404030301010803" pitchFamily="18" charset="0"/>
                <a:ea typeface="Calibri" panose="020F0502020204030204" pitchFamily="34" charset="0"/>
                <a:cs typeface="Times New Roman" panose="02020603050405020304" pitchFamily="18" charset="0"/>
              </a:rPr>
              <a:t>local Pack Program Fees</a:t>
            </a:r>
            <a:r>
              <a:rPr lang="en-US" sz="1100" dirty="0">
                <a:effectLst/>
                <a:latin typeface="Garamond" panose="02020404030301010803" pitchFamily="18"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15000"/>
              </a:lnSpc>
              <a:spcBef>
                <a:spcPts val="0"/>
              </a:spcBef>
              <a:spcAft>
                <a:spcPts val="300"/>
              </a:spcAft>
              <a:buFont typeface="Arial" panose="020B0604020202020204" pitchFamily="34" charset="0"/>
              <a:buChar char="•"/>
            </a:pPr>
            <a:r>
              <a:rPr lang="en-US" sz="1100" dirty="0">
                <a:effectLst/>
                <a:latin typeface="Garamond" panose="02020404030301010803" pitchFamily="18" charset="0"/>
                <a:ea typeface="Calibri" panose="020F0502020204030204" pitchFamily="34" charset="0"/>
                <a:cs typeface="Times New Roman" panose="02020603050405020304" pitchFamily="18" charset="0"/>
              </a:rPr>
              <a:t>The national BSA Registration Fee to join up is </a:t>
            </a:r>
            <a:r>
              <a:rPr lang="en-US" sz="1100" b="1" dirty="0">
                <a:effectLst/>
                <a:latin typeface="Garamond" panose="02020404030301010803" pitchFamily="18" charset="0"/>
                <a:ea typeface="Calibri" panose="020F0502020204030204" pitchFamily="34" charset="0"/>
                <a:cs typeface="Times New Roman" panose="02020603050405020304" pitchFamily="18" charset="0"/>
              </a:rPr>
              <a:t>$85</a:t>
            </a:r>
            <a:r>
              <a:rPr lang="en-US" sz="1100" dirty="0">
                <a:effectLst/>
                <a:latin typeface="Garamond" panose="02020404030301010803" pitchFamily="18" charset="0"/>
                <a:ea typeface="Calibri" panose="020F0502020204030204" pitchFamily="34" charset="0"/>
                <a:cs typeface="Times New Roman" panose="02020603050405020304" pitchFamily="18" charset="0"/>
              </a:rPr>
              <a:t> for the next 12 months.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100" b="1" dirty="0">
                <a:effectLst/>
                <a:latin typeface="Garamond" panose="02020404030301010803" pitchFamily="18" charset="0"/>
                <a:ea typeface="Calibri" panose="020F0502020204030204" pitchFamily="34" charset="0"/>
                <a:cs typeface="Times New Roman" panose="02020603050405020304" pitchFamily="18" charset="0"/>
              </a:rPr>
              <a:t>[ADAPT:</a:t>
            </a:r>
            <a:r>
              <a:rPr lang="en-US" sz="1100" dirty="0">
                <a:effectLst/>
                <a:latin typeface="Garamond" panose="02020404030301010803" pitchFamily="18" charset="0"/>
                <a:ea typeface="Calibri" panose="020F0502020204030204" pitchFamily="34" charset="0"/>
                <a:cs typeface="Times New Roman" panose="02020603050405020304" pitchFamily="18" charset="0"/>
              </a:rPr>
              <a:t> For local Pack Program Fees, we collect $__ 40 / 60 / 80 __ for the school year.  The Pack Program Fee (or dues) pays for items that the Pack provides, like ___ </a:t>
            </a:r>
            <a:r>
              <a:rPr lang="en-US" sz="1100" i="1" dirty="0">
                <a:effectLst/>
                <a:latin typeface="Garamond" panose="02020404030301010803" pitchFamily="18" charset="0"/>
                <a:ea typeface="Calibri" panose="020F0502020204030204" pitchFamily="34" charset="0"/>
                <a:cs typeface="Times New Roman" panose="02020603050405020304" pitchFamily="18" charset="0"/>
              </a:rPr>
              <a:t>(pick what you pay for)</a:t>
            </a:r>
            <a:r>
              <a:rPr lang="en-US" sz="1100" dirty="0">
                <a:effectLst/>
                <a:latin typeface="Garamond" panose="02020404030301010803" pitchFamily="18" charset="0"/>
                <a:ea typeface="Calibri" panose="020F0502020204030204" pitchFamily="34" charset="0"/>
                <a:cs typeface="Times New Roman" panose="02020603050405020304" pitchFamily="18" charset="0"/>
              </a:rPr>
              <a:t> Adventure Loops + Pins + Rank Badges, Pinewood Derby Cars, thrifty event supplies, Adult Leader National Registration Fees and background checks, Pack T Shirt, Blue &amp; Gold Award Banquet costs, and other items needed for a fun program ____. </a:t>
            </a:r>
          </a:p>
          <a:p>
            <a:pPr marL="0" marR="0">
              <a:lnSpc>
                <a:spcPct val="115000"/>
              </a:lnSpc>
              <a:spcBef>
                <a:spcPts val="600"/>
              </a:spcBef>
              <a:spcAft>
                <a:spcPts val="300"/>
              </a:spcAft>
            </a:pPr>
            <a:r>
              <a:rPr lang="en-US" sz="1100" b="1" dirty="0">
                <a:effectLst/>
                <a:latin typeface="Garamond" panose="02020404030301010803" pitchFamily="18" charset="0"/>
                <a:ea typeface="Calibri" panose="020F0502020204030204" pitchFamily="34" charset="0"/>
                <a:cs typeface="Times New Roman" panose="02020603050405020304" pitchFamily="18" charset="0"/>
              </a:rPr>
              <a:t>To get you signed up today as a member of our Pack:</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300"/>
              </a:spcAft>
              <a:buFont typeface="Arial" panose="020B0604020202020204" pitchFamily="34" charset="0"/>
              <a:buChar char="•"/>
            </a:pPr>
            <a:r>
              <a:rPr lang="en-US" sz="1100" b="1" dirty="0">
                <a:effectLst/>
                <a:latin typeface="Garamond" panose="02020404030301010803" pitchFamily="18" charset="0"/>
                <a:ea typeface="Calibri" panose="020F0502020204030204" pitchFamily="34" charset="0"/>
                <a:cs typeface="Times New Roman" panose="02020603050405020304" pitchFamily="18" charset="0"/>
              </a:rPr>
              <a:t>[Option One: Just BSA Fees:</a:t>
            </a:r>
            <a:r>
              <a:rPr lang="en-US" sz="1100" dirty="0">
                <a:effectLst/>
                <a:latin typeface="Garamond" panose="02020404030301010803" pitchFamily="18" charset="0"/>
                <a:ea typeface="Calibri" panose="020F0502020204030204" pitchFamily="34" charset="0"/>
                <a:cs typeface="Times New Roman" panose="02020603050405020304" pitchFamily="18" charset="0"/>
              </a:rPr>
              <a:t> To get you signed up tonight </a:t>
            </a:r>
            <a:r>
              <a:rPr lang="en-US" sz="1100" b="1" dirty="0">
                <a:effectLst/>
                <a:latin typeface="Garamond" panose="02020404030301010803" pitchFamily="18" charset="0"/>
                <a:ea typeface="Calibri" panose="020F0502020204030204" pitchFamily="34" charset="0"/>
                <a:cs typeface="Times New Roman" panose="02020603050405020304" pitchFamily="18" charset="0"/>
              </a:rPr>
              <a:t>all we need to collect is $85</a:t>
            </a:r>
            <a:r>
              <a:rPr lang="en-US" sz="1100" dirty="0">
                <a:effectLst/>
                <a:latin typeface="Garamond" panose="02020404030301010803" pitchFamily="18" charset="0"/>
                <a:ea typeface="Calibri" panose="020F0502020204030204" pitchFamily="34" charset="0"/>
                <a:cs typeface="Times New Roman" panose="02020603050405020304" pitchFamily="18" charset="0"/>
              </a:rPr>
              <a:t>, the national BSA Registration Fees.  If you do online registration, you’ll be prompted to pay that amount.  We’ll collect Pack Program Fees or dues during the year.]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1100" b="1" dirty="0">
                <a:effectLst/>
                <a:latin typeface="Garamond" panose="02020404030301010803" pitchFamily="18" charset="0"/>
                <a:ea typeface="Calibri" panose="020F0502020204030204" pitchFamily="34" charset="0"/>
                <a:cs typeface="Times New Roman" panose="02020603050405020304" pitchFamily="18" charset="0"/>
              </a:rPr>
              <a:t>[Option Two (Some Dues and BSA Fees):</a:t>
            </a:r>
            <a:r>
              <a:rPr lang="en-US" sz="1100" dirty="0">
                <a:effectLst/>
                <a:latin typeface="Garamond" panose="02020404030301010803" pitchFamily="18" charset="0"/>
                <a:ea typeface="Calibri" panose="020F0502020204030204" pitchFamily="34" charset="0"/>
                <a:cs typeface="Times New Roman" panose="02020603050405020304" pitchFamily="18" charset="0"/>
              </a:rPr>
              <a:t> What we want to collect today is in two parts, the national BSA Registration Fee of $85 plus a partial payment of $___ of our Pack Program Fees or Dues.  The rest of the Pack Program Fees can be paid in a few months.]</a:t>
            </a:r>
            <a:r>
              <a:rPr lang="en-US" sz="1100" b="1" dirty="0">
                <a:effectLst/>
                <a:latin typeface="Garamond" panose="02020404030301010803" pitchFamily="18" charset="0"/>
                <a:ea typeface="Calibri" panose="020F0502020204030204" pitchFamily="34" charset="0"/>
                <a:cs typeface="Times New Roman" panose="02020603050405020304" pitchFamily="18" charset="0"/>
              </a:rPr>
              <a:t> </a:t>
            </a:r>
          </a:p>
          <a:p>
            <a:pPr marL="0" marR="0">
              <a:lnSpc>
                <a:spcPct val="115000"/>
              </a:lnSpc>
              <a:spcBef>
                <a:spcPts val="0"/>
              </a:spcBef>
              <a:spcAft>
                <a:spcPts val="300"/>
              </a:spcAft>
            </a:pPr>
            <a:r>
              <a:rPr lang="en-US" sz="1100" dirty="0">
                <a:effectLst/>
                <a:latin typeface="Garamond" panose="02020404030301010803" pitchFamily="18" charset="0"/>
                <a:ea typeface="Calibri" panose="020F0502020204030204" pitchFamily="34" charset="0"/>
                <a:cs typeface="Times New Roman" panose="02020603050405020304" pitchFamily="18" charset="0"/>
              </a:rPr>
              <a:t>“To help pay the costs, </a:t>
            </a:r>
            <a:r>
              <a:rPr lang="en-US" sz="1100" b="1" dirty="0">
                <a:effectLst/>
                <a:latin typeface="Garamond" panose="02020404030301010803" pitchFamily="18" charset="0"/>
                <a:ea typeface="Calibri" panose="020F0502020204030204" pitchFamily="34" charset="0"/>
                <a:cs typeface="Times New Roman" panose="02020603050405020304" pitchFamily="18" charset="0"/>
              </a:rPr>
              <a:t>Scouts can participate in fundraisers</a:t>
            </a:r>
            <a:r>
              <a:rPr lang="en-US" sz="1100" dirty="0">
                <a:effectLst/>
                <a:latin typeface="Garamond" panose="02020404030301010803" pitchFamily="18" charset="0"/>
                <a:ea typeface="Calibri" panose="020F0502020204030204" pitchFamily="34" charset="0"/>
                <a:cs typeface="Times New Roman" panose="02020603050405020304" pitchFamily="18" charset="0"/>
              </a:rPr>
              <a:t> like popcorn sales this fall or camp card sales in the spring.  </a:t>
            </a:r>
            <a:r>
              <a:rPr lang="en-US" sz="1100" b="1" dirty="0">
                <a:effectLst/>
                <a:latin typeface="Garamond" panose="02020404030301010803" pitchFamily="18" charset="0"/>
                <a:ea typeface="Calibri" panose="020F0502020204030204" pitchFamily="34" charset="0"/>
                <a:cs typeface="Times New Roman" panose="02020603050405020304" pitchFamily="18" charset="0"/>
              </a:rPr>
              <a:t>[NOTE:</a:t>
            </a:r>
            <a:r>
              <a:rPr lang="en-US" sz="1100" dirty="0">
                <a:effectLst/>
                <a:latin typeface="Garamond" panose="02020404030301010803" pitchFamily="18" charset="0"/>
                <a:ea typeface="Calibri" panose="020F0502020204030204" pitchFamily="34" charset="0"/>
                <a:cs typeface="Times New Roman" panose="02020603050405020304" pitchFamily="18" charset="0"/>
              </a:rPr>
              <a:t> Explain how </a:t>
            </a:r>
            <a:r>
              <a:rPr lang="en-US" sz="1100" i="1" dirty="0">
                <a:effectLst/>
                <a:latin typeface="Garamond" panose="02020404030301010803" pitchFamily="18" charset="0"/>
                <a:ea typeface="Calibri" panose="020F0502020204030204" pitchFamily="34" charset="0"/>
                <a:cs typeface="Times New Roman" panose="02020603050405020304" pitchFamily="18" charset="0"/>
              </a:rPr>
              <a:t>your</a:t>
            </a:r>
            <a:r>
              <a:rPr lang="en-US" sz="1100" dirty="0">
                <a:effectLst/>
                <a:latin typeface="Garamond" panose="02020404030301010803" pitchFamily="18" charset="0"/>
                <a:ea typeface="Calibri" panose="020F0502020204030204" pitchFamily="34" charset="0"/>
                <a:cs typeface="Times New Roman" panose="02020603050405020304" pitchFamily="18" charset="0"/>
              </a:rPr>
              <a:t> Pack applies the revenues collected from fundraisers … </a:t>
            </a:r>
            <a:r>
              <a:rPr lang="en-US" sz="1100" b="1" dirty="0">
                <a:effectLst/>
                <a:latin typeface="Garamond" panose="02020404030301010803" pitchFamily="18" charset="0"/>
                <a:ea typeface="Calibri" panose="020F0502020204030204" pitchFamily="34" charset="0"/>
                <a:cs typeface="Times New Roman" panose="02020603050405020304" pitchFamily="18" charset="0"/>
              </a:rPr>
              <a:t>]</a:t>
            </a:r>
            <a:r>
              <a:rPr lang="en-US" sz="1100" dirty="0">
                <a:effectLst/>
                <a:latin typeface="Garamond" panose="02020404030301010803" pitchFamily="18" charset="0"/>
                <a:ea typeface="Calibri" panose="020F0502020204030204" pitchFamily="34" charset="0"/>
                <a:cs typeface="Times New Roman" panose="02020603050405020304" pitchFamily="18" charset="0"/>
              </a:rPr>
              <a:t>  There are also ways to access “ScoutReach” funds to help pay a portion of costs if that is a barrier to joining.</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3592999"/>
      </p:ext>
    </p:extLst>
  </p:cSld>
  <p:clrMapOvr>
    <a:masterClrMapping/>
  </p:clrMapOvr>
</p:notes>
</file>

<file path=ppt/notesSlides/notesSlide19.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Rot="1" noChangeAspect="1" noTextEdit="1"/>
          </p:cNvSpPr>
          <p:nvPr>
            <p:ph type="sldImg"/>
          </p:nvPr>
        </p:nvSpPr>
        <p:spPr>
          <a:ln/>
        </p:spPr>
      </p:sp>
      <p:sp>
        <p:nvSpPr>
          <p:cNvPr id="280579" name="Rectangle 3"/>
          <p:cNvSpPr>
            <a:spLocks noGrp="1"/>
          </p:cNvSpPr>
          <p:nvPr>
            <p:ph type="body" idx="1"/>
          </p:nvPr>
        </p:nvSpPr>
        <p:spPr>
          <a:noFill/>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b="1" dirty="0">
                <a:latin typeface="Trebuchet MS" pitchFamily="34" charset="0"/>
                <a:ea typeface="Trebuchet MS" pitchFamily="34" charset="0"/>
                <a:cs typeface="Trebuchet MS" pitchFamily="34" charset="0"/>
              </a:rPr>
              <a:t>REVISE TO REFLECT YOUR NEXT FUN EVENT</a:t>
            </a:r>
          </a:p>
          <a:p>
            <a:endParaRPr lang="en-US" dirty="0">
              <a:latin typeface="Trebuchet MS" pitchFamily="34" charset="0"/>
              <a:ea typeface="Trebuchet MS" pitchFamily="34" charset="0"/>
              <a:cs typeface="Trebuchet MS" pitchFamily="34" charset="0"/>
            </a:endParaRPr>
          </a:p>
        </p:txBody>
      </p:sp>
    </p:spTree>
    <p:extLst>
      <p:ext uri="{BB962C8B-B14F-4D97-AF65-F5344CB8AC3E}">
        <p14:creationId xmlns:p14="http://schemas.microsoft.com/office/powerpoint/2010/main" val="30483751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p14="http://schemas.microsoft.com/office/powerpoint/2010/main"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76400" y="2130425"/>
            <a:ext cx="7162800" cy="1470025"/>
          </a:xfrm>
        </p:spPr>
        <p:txBody>
          <a:bodyPr/>
          <a:lstStyle/>
          <a:p>
            <a:r>
              <a:rPr lang="en-US" dirty="0"/>
              <a:t>Click to edit Master title style</a:t>
            </a:r>
          </a:p>
        </p:txBody>
      </p:sp>
      <p:sp>
        <p:nvSpPr>
          <p:cNvPr id="3" name="Subtitle 2"/>
          <p:cNvSpPr>
            <a:spLocks noGrp="1"/>
          </p:cNvSpPr>
          <p:nvPr>
            <p:ph type="subTitle" idx="1"/>
          </p:nvPr>
        </p:nvSpPr>
        <p:spPr>
          <a:xfrm>
            <a:off x="1676400" y="3886200"/>
            <a:ext cx="7162800" cy="1752600"/>
          </a:xfrm>
        </p:spPr>
        <p:txBody>
          <a:bodyPr/>
          <a:lstStyle>
            <a:lvl1pPr marL="0" indent="0" algn="l">
              <a:buNone/>
              <a:defRPr>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DEB0589-1571-43CE-8D01-44791E0E106F}" type="datetime1">
              <a:rPr lang="en-US"/>
              <a:pPr>
                <a:defRPr/>
              </a:pPr>
              <a:t>2/14/2024</a:t>
            </a:fld>
            <a:endParaRPr lang="en-US" dirty="0"/>
          </a:p>
        </p:txBody>
      </p:sp>
    </p:spTree>
    <p:extLst>
      <p:ext uri="{BB962C8B-B14F-4D97-AF65-F5344CB8AC3E}">
        <p14:creationId xmlns:p14="http://schemas.microsoft.com/office/powerpoint/2010/main" val="3642465107"/>
      </p:ext>
    </p:extLst>
  </p:cSld>
  <p:clrMapOvr>
    <a:masterClrMapping/>
  </p:clrMapOvr>
</p:sldLayout>
</file>

<file path=ppt/slideLayouts/slideLayout2.xml><?xml version="1.0" encoding="utf-8"?>
<p:sldLayout xmlns:p14="http://schemas.microsoft.com/office/powerpoint/2010/main"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CE47C706-8380-4900-A261-017D94ADDC27}" type="datetime1">
              <a:rPr lang="en-US"/>
              <a:pPr>
                <a:defRPr/>
              </a:pPr>
              <a:t>2/14/2024</a:t>
            </a:fld>
            <a:endParaRPr lang="en-US" dirty="0"/>
          </a:p>
        </p:txBody>
      </p:sp>
    </p:spTree>
    <p:extLst>
      <p:ext uri="{BB962C8B-B14F-4D97-AF65-F5344CB8AC3E}">
        <p14:creationId xmlns:p14="http://schemas.microsoft.com/office/powerpoint/2010/main" val="2489027118"/>
      </p:ext>
    </p:extLst>
  </p:cSld>
  <p:clrMapOvr>
    <a:masterClrMapping/>
  </p:clrMapOvr>
</p:sldLayout>
</file>

<file path=ppt/slideLayouts/slideLayout3.xml><?xml version="1.0" encoding="utf-8"?>
<p:sldLayout xmlns:p14="http://schemas.microsoft.com/office/powerpoint/2010/main"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76399" y="4406900"/>
            <a:ext cx="7239001"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1676399" y="2906713"/>
            <a:ext cx="7239001" cy="1500187"/>
          </a:xfrm>
        </p:spPr>
        <p:txBody>
          <a:bodyPr anchor="b"/>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vl1pPr>
          </a:lstStyle>
          <a:p>
            <a:pPr>
              <a:defRPr/>
            </a:pPr>
            <a:fld id="{F289C527-1585-41ED-B3EA-71B4BD7D329D}" type="datetime1">
              <a:rPr lang="en-US"/>
              <a:pPr>
                <a:defRPr/>
              </a:pPr>
              <a:t>2/14/2024</a:t>
            </a:fld>
            <a:endParaRPr lang="en-US" dirty="0"/>
          </a:p>
        </p:txBody>
      </p:sp>
    </p:spTree>
    <p:extLst>
      <p:ext uri="{BB962C8B-B14F-4D97-AF65-F5344CB8AC3E}">
        <p14:creationId xmlns:p14="http://schemas.microsoft.com/office/powerpoint/2010/main" val="2673432739"/>
      </p:ext>
    </p:extLst>
  </p:cSld>
  <p:clrMapOvr>
    <a:masterClrMapping/>
  </p:clrMapOvr>
</p:sldLayout>
</file>

<file path=ppt/slideLayouts/slideLayout4.xml><?xml version="1.0" encoding="utf-8"?>
<p:sldLayout xmlns:p14="http://schemas.microsoft.com/office/powerpoint/2010/main"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76400" y="1600200"/>
            <a:ext cx="3429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334000" y="1600200"/>
            <a:ext cx="35814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p:txBody>
          <a:bodyPr/>
          <a:lstStyle>
            <a:lvl1pPr>
              <a:defRPr/>
            </a:lvl1pPr>
          </a:lstStyle>
          <a:p>
            <a:pPr>
              <a:defRPr/>
            </a:pPr>
            <a:fld id="{7A45D92D-806D-4087-8554-8F6628F575C2}" type="datetime1">
              <a:rPr lang="en-US"/>
              <a:pPr>
                <a:defRPr/>
              </a:pPr>
              <a:t>2/14/2024</a:t>
            </a:fld>
            <a:endParaRPr lang="en-US" dirty="0"/>
          </a:p>
        </p:txBody>
      </p:sp>
    </p:spTree>
    <p:extLst>
      <p:ext uri="{BB962C8B-B14F-4D97-AF65-F5344CB8AC3E}">
        <p14:creationId xmlns:p14="http://schemas.microsoft.com/office/powerpoint/2010/main" val="1092725304"/>
      </p:ext>
    </p:extLst>
  </p:cSld>
  <p:clrMapOvr>
    <a:masterClrMapping/>
  </p:clrMapOvr>
</p:sldLayout>
</file>

<file path=ppt/slideLayouts/slideLayout5.xml><?xml version="1.0" encoding="utf-8"?>
<p:sldLayout xmlns:p14="http://schemas.microsoft.com/office/powerpoint/2010/main"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676400" y="1535113"/>
            <a:ext cx="34290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676400" y="2174875"/>
            <a:ext cx="34290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5334000" y="1535113"/>
            <a:ext cx="35814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334000" y="2174875"/>
            <a:ext cx="35814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p:cNvSpPr>
            <a:spLocks noGrp="1"/>
          </p:cNvSpPr>
          <p:nvPr>
            <p:ph type="dt" sz="half" idx="10"/>
          </p:nvPr>
        </p:nvSpPr>
        <p:spPr/>
        <p:txBody>
          <a:bodyPr/>
          <a:lstStyle>
            <a:lvl1pPr>
              <a:defRPr/>
            </a:lvl1pPr>
          </a:lstStyle>
          <a:p>
            <a:pPr>
              <a:defRPr/>
            </a:pPr>
            <a:fld id="{1C8DA12D-D917-494D-B4ED-64F452C1475F}" type="datetime1">
              <a:rPr lang="en-US"/>
              <a:pPr>
                <a:defRPr/>
              </a:pPr>
              <a:t>2/14/2024</a:t>
            </a:fld>
            <a:endParaRPr lang="en-US" dirty="0"/>
          </a:p>
        </p:txBody>
      </p:sp>
    </p:spTree>
    <p:extLst>
      <p:ext uri="{BB962C8B-B14F-4D97-AF65-F5344CB8AC3E}">
        <p14:creationId xmlns:p14="http://schemas.microsoft.com/office/powerpoint/2010/main" val="599313559"/>
      </p:ext>
    </p:extLst>
  </p:cSld>
  <p:clrMapOvr>
    <a:masterClrMapping/>
  </p:clrMapOvr>
</p:sldLayout>
</file>

<file path=ppt/slideLayouts/slideLayout6.xml><?xml version="1.0" encoding="utf-8"?>
<p:sldLayout xmlns:p14="http://schemas.microsoft.com/office/powerpoint/2010/main"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457F0538-798B-40DF-BEB0-CF1CCEF347D5}" type="datetime1">
              <a:rPr lang="en-US"/>
              <a:pPr>
                <a:defRPr/>
              </a:pPr>
              <a:t>2/14/2024</a:t>
            </a:fld>
            <a:endParaRPr lang="en-US" dirty="0"/>
          </a:p>
        </p:txBody>
      </p:sp>
    </p:spTree>
    <p:extLst>
      <p:ext uri="{BB962C8B-B14F-4D97-AF65-F5344CB8AC3E}">
        <p14:creationId xmlns:p14="http://schemas.microsoft.com/office/powerpoint/2010/main" val="1071629703"/>
      </p:ext>
    </p:extLst>
  </p:cSld>
  <p:clrMapOvr>
    <a:masterClrMapping/>
  </p:clrMapOvr>
</p:sldLayout>
</file>

<file path=ppt/slideLayouts/slideLayout7.xml><?xml version="1.0" encoding="utf-8"?>
<p:sldLayout xmlns:p14="http://schemas.microsoft.com/office/powerpoint/2010/main"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B7A3AB9-A7CA-4CC0-8CE4-ECB1B74F3BD0}" type="datetime1">
              <a:rPr lang="en-US"/>
              <a:pPr>
                <a:defRPr/>
              </a:pPr>
              <a:t>2/14/2024</a:t>
            </a:fld>
            <a:endParaRPr lang="en-US" dirty="0"/>
          </a:p>
        </p:txBody>
      </p:sp>
    </p:spTree>
    <p:extLst>
      <p:ext uri="{BB962C8B-B14F-4D97-AF65-F5344CB8AC3E}">
        <p14:creationId xmlns:p14="http://schemas.microsoft.com/office/powerpoint/2010/main" val="1069250814"/>
      </p:ext>
    </p:extLst>
  </p:cSld>
  <p:clrMapOvr>
    <a:masterClrMapping/>
  </p:clrMapOvr>
</p:sldLayout>
</file>

<file path=ppt/slideLayouts/slideLayout8.xml><?xml version="1.0" encoding="utf-8"?>
<p:sldLayout xmlns:p14="http://schemas.microsoft.com/office/powerpoint/2010/main"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6400" y="273050"/>
            <a:ext cx="2895601"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800600" y="273050"/>
            <a:ext cx="41148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1676401" y="1435100"/>
            <a:ext cx="28956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3"/>
          <p:cNvSpPr>
            <a:spLocks noGrp="1"/>
          </p:cNvSpPr>
          <p:nvPr>
            <p:ph type="dt" sz="half" idx="10"/>
          </p:nvPr>
        </p:nvSpPr>
        <p:spPr/>
        <p:txBody>
          <a:bodyPr/>
          <a:lstStyle>
            <a:lvl1pPr>
              <a:defRPr/>
            </a:lvl1pPr>
          </a:lstStyle>
          <a:p>
            <a:pPr>
              <a:defRPr/>
            </a:pPr>
            <a:fld id="{EE5A38FC-3C1D-4979-9EFF-20E6BC7A7F79}" type="datetime1">
              <a:rPr lang="en-US"/>
              <a:pPr>
                <a:defRPr/>
              </a:pPr>
              <a:t>2/14/2024</a:t>
            </a:fld>
            <a:endParaRPr lang="en-US" dirty="0"/>
          </a:p>
        </p:txBody>
      </p:sp>
    </p:spTree>
    <p:extLst>
      <p:ext uri="{BB962C8B-B14F-4D97-AF65-F5344CB8AC3E}">
        <p14:creationId xmlns:p14="http://schemas.microsoft.com/office/powerpoint/2010/main" val="2082642632"/>
      </p:ext>
    </p:extLst>
  </p:cSld>
  <p:clrMapOvr>
    <a:masterClrMapping/>
  </p:clrMapOvr>
</p:sldLayout>
</file>

<file path=ppt/slideLayouts/slideLayout9.xml><?xml version="1.0" encoding="utf-8"?>
<p:sldLayout xmlns:p14="http://schemas.microsoft.com/office/powerpoint/2010/main"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34699D2-1E89-41B4-9419-CB507245C0B7}" type="datetime1">
              <a:rPr lang="en-US"/>
              <a:pPr>
                <a:defRPr/>
              </a:pPr>
              <a:t>2/14/2024</a:t>
            </a:fld>
            <a:endParaRPr lang="en-US" dirty="0"/>
          </a:p>
        </p:txBody>
      </p:sp>
    </p:spTree>
    <p:extLst>
      <p:ext uri="{BB962C8B-B14F-4D97-AF65-F5344CB8AC3E}">
        <p14:creationId xmlns:p14="http://schemas.microsoft.com/office/powerpoint/2010/main" val="2644391494"/>
      </p:ext>
    </p:extLst>
  </p:cSld>
  <p:clrMapOvr>
    <a:masterClrMapping/>
  </p:clrMapOvr>
</p:sldLayout>
</file>

<file path=ppt/slideLayouts/slideLayout10.xml><?xml version="1.0" encoding="utf-8"?>
<p:sldLayout xmlns:p14="http://schemas.microsoft.com/office/powerpoint/2010/main"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EF329EE-A293-4A7C-AA79-FA29C23A739A}" type="datetime1">
              <a:rPr lang="en-US"/>
              <a:pPr>
                <a:defRPr/>
              </a:pPr>
              <a:t>2/14/2024</a:t>
            </a:fld>
            <a:endParaRPr lang="en-US" dirty="0"/>
          </a:p>
        </p:txBody>
      </p:sp>
    </p:spTree>
    <p:extLst>
      <p:ext uri="{BB962C8B-B14F-4D97-AF65-F5344CB8AC3E}">
        <p14:creationId xmlns:p14="http://schemas.microsoft.com/office/powerpoint/2010/main" val="911392747"/>
      </p:ext>
    </p:extLst>
  </p:cSld>
  <p:clrMapOvr>
    <a:masterClrMapping/>
  </p:clrMapOvr>
</p:sldLayout>
</file>

<file path=ppt/slideLayouts/slideLayout11.xml><?xml version="1.0" encoding="utf-8"?>
<p:sldLayout xmlns:p14="http://schemas.microsoft.com/office/powerpoint/2010/main"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676400" y="274638"/>
            <a:ext cx="48006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9DD5389-4F7B-4941-8427-BE0175BBCE22}" type="datetime1">
              <a:rPr lang="en-US"/>
              <a:pPr>
                <a:defRPr/>
              </a:pPr>
              <a:t>2/14/2024</a:t>
            </a:fld>
            <a:endParaRPr lang="en-US" dirty="0"/>
          </a:p>
        </p:txBody>
      </p:sp>
    </p:spTree>
    <p:extLst>
      <p:ext uri="{BB962C8B-B14F-4D97-AF65-F5344CB8AC3E}">
        <p14:creationId xmlns:p14="http://schemas.microsoft.com/office/powerpoint/2010/main" val="1542275451"/>
      </p:ext>
    </p:extLst>
  </p:cSld>
  <p:clrMapOvr>
    <a:masterClrMapping/>
  </p:clrMapOvr>
</p:sldLayout>
</file>

<file path=ppt/slideLayouts/slideLayout12.xml><?xml version="1.0" encoding="utf-8"?>
<p:sldLayout xmlns:p14="http://schemas.microsoft.com/office/powerpoint/2010/main"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76400" y="274638"/>
            <a:ext cx="7239000" cy="1143000"/>
          </a:xfrm>
        </p:spPr>
        <p:txBody>
          <a:bodyPr/>
          <a:lstStyle/>
          <a:p>
            <a:r>
              <a:rPr lang="en-US"/>
              <a:t>Click to edit Master title style</a:t>
            </a:r>
          </a:p>
        </p:txBody>
      </p:sp>
      <p:sp>
        <p:nvSpPr>
          <p:cNvPr id="3" name="Text Placeholder 2"/>
          <p:cNvSpPr>
            <a:spLocks noGrp="1"/>
          </p:cNvSpPr>
          <p:nvPr>
            <p:ph type="body" sz="half" idx="1"/>
          </p:nvPr>
        </p:nvSpPr>
        <p:spPr>
          <a:xfrm>
            <a:off x="1676400" y="1600200"/>
            <a:ext cx="35433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372100" y="1600200"/>
            <a:ext cx="35433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F73C698B-963C-4954-8B3D-5229E567A83F}" type="datetime1">
              <a:rPr lang="en-US"/>
              <a:pPr>
                <a:defRPr/>
              </a:pPr>
              <a:t>2/14/2024</a:t>
            </a:fld>
            <a:endParaRPr lang="en-US" dirty="0"/>
          </a:p>
        </p:txBody>
      </p:sp>
    </p:spTree>
    <p:extLst>
      <p:ext uri="{BB962C8B-B14F-4D97-AF65-F5344CB8AC3E}">
        <p14:creationId xmlns:p14="http://schemas.microsoft.com/office/powerpoint/2010/main" val="31478647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14="http://schemas.microsoft.com/office/drawing/2010/main"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9218" name="Title Placeholder 1"/>
          <p:cNvSpPr>
            <a:spLocks noGrp="1"/>
          </p:cNvSpPr>
          <p:nvPr>
            <p:ph type="title"/>
          </p:nvPr>
        </p:nvSpPr>
        <p:spPr bwMode="auto">
          <a:xfrm>
            <a:off x="1676400" y="274638"/>
            <a:ext cx="7239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9219" name="Text Placeholder 2"/>
          <p:cNvSpPr>
            <a:spLocks noGrp="1"/>
          </p:cNvSpPr>
          <p:nvPr>
            <p:ph type="body" idx="1"/>
          </p:nvPr>
        </p:nvSpPr>
        <p:spPr bwMode="auto">
          <a:xfrm>
            <a:off x="1676400" y="1600200"/>
            <a:ext cx="72390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676400" y="6280150"/>
            <a:ext cx="1295400" cy="365125"/>
          </a:xfrm>
          <a:prstGeom prst="rect">
            <a:avLst/>
          </a:prstGeom>
        </p:spPr>
        <p:txBody>
          <a:bodyPr vert="horz" wrap="square" lIns="91440" tIns="45720" rIns="91440" bIns="45720" numCol="1" anchor="ctr" anchorCtr="0" compatLnSpc="1">
            <a:prstTxWarp prst="textNoShape">
              <a:avLst/>
            </a:prstTxWarp>
          </a:bodyPr>
          <a:lstStyle>
            <a:lvl1pPr>
              <a:defRPr sz="800">
                <a:solidFill>
                  <a:srgbClr val="FFFFFF"/>
                </a:solidFill>
                <a:latin typeface="Trebuchet MS" pitchFamily="34" charset="0"/>
              </a:defRPr>
            </a:lvl1pPr>
          </a:lstStyle>
          <a:p>
            <a:pPr>
              <a:defRPr/>
            </a:pPr>
            <a:fld id="{D909BC41-11D8-428D-BCFB-40E4C512EFBC}" type="datetime1">
              <a:rPr lang="en-US"/>
              <a:pPr>
                <a:defRPr/>
              </a:pPr>
              <a:t>2/14/2024</a:t>
            </a:fld>
            <a:endParaRPr lang="en-US" dirty="0"/>
          </a:p>
        </p:txBody>
      </p:sp>
      <p:sp>
        <p:nvSpPr>
          <p:cNvPr id="7" name="TextBox 6"/>
          <p:cNvSpPr txBox="1"/>
          <p:nvPr/>
        </p:nvSpPr>
        <p:spPr>
          <a:xfrm>
            <a:off x="8305800" y="6330950"/>
            <a:ext cx="609600" cy="261938"/>
          </a:xfrm>
          <a:prstGeom prst="rect">
            <a:avLst/>
          </a:prstGeom>
          <a:noFill/>
        </p:spPr>
        <p:txBody>
          <a:bodyPr>
            <a:spAutoFit/>
          </a:bodyPr>
          <a:lstStyle>
            <a:lvl1pPr eaLnBrk="0" hangingPunct="0">
              <a:defRPr sz="2400">
                <a:solidFill>
                  <a:schemeClr val="tx1"/>
                </a:solidFill>
                <a:latin typeface="Arial" charset="0"/>
              </a:defRPr>
            </a:lvl1pPr>
            <a:lvl2pPr marL="37931725" indent="-37474525" eaLnBrk="0" hangingPunct="0">
              <a:defRPr sz="2400">
                <a:solidFill>
                  <a:schemeClr val="tx1"/>
                </a:solidFill>
                <a:latin typeface="Arial" charset="0"/>
              </a:defRPr>
            </a:lvl2pPr>
            <a:lvl3pPr eaLnBrk="0" hangingPunct="0">
              <a:defRPr sz="2400">
                <a:solidFill>
                  <a:schemeClr val="tx1"/>
                </a:solidFill>
                <a:latin typeface="Arial" charset="0"/>
              </a:defRPr>
            </a:lvl3pPr>
            <a:lvl4pPr eaLnBrk="0" hangingPunct="0">
              <a:defRPr sz="2400">
                <a:solidFill>
                  <a:schemeClr val="tx1"/>
                </a:solidFill>
                <a:latin typeface="Arial" charset="0"/>
              </a:defRPr>
            </a:lvl4pPr>
            <a:lvl5pPr eaLnBrk="0" hangingPunct="0">
              <a:defRPr sz="2400">
                <a:solidFill>
                  <a:schemeClr val="tx1"/>
                </a:solidFill>
                <a:latin typeface="Arial" charset="0"/>
              </a:defRPr>
            </a:lvl5pPr>
            <a:lvl6pPr marL="457200" eaLnBrk="0" fontAlgn="base" hangingPunct="0">
              <a:spcBef>
                <a:spcPct val="0"/>
              </a:spcBef>
              <a:spcAft>
                <a:spcPct val="0"/>
              </a:spcAft>
              <a:defRPr sz="2400">
                <a:solidFill>
                  <a:schemeClr val="tx1"/>
                </a:solidFill>
                <a:latin typeface="Arial" charset="0"/>
              </a:defRPr>
            </a:lvl6pPr>
            <a:lvl7pPr marL="914400" eaLnBrk="0" fontAlgn="base" hangingPunct="0">
              <a:spcBef>
                <a:spcPct val="0"/>
              </a:spcBef>
              <a:spcAft>
                <a:spcPct val="0"/>
              </a:spcAft>
              <a:defRPr sz="2400">
                <a:solidFill>
                  <a:schemeClr val="tx1"/>
                </a:solidFill>
                <a:latin typeface="Arial" charset="0"/>
              </a:defRPr>
            </a:lvl7pPr>
            <a:lvl8pPr marL="1371600" eaLnBrk="0" fontAlgn="base" hangingPunct="0">
              <a:spcBef>
                <a:spcPct val="0"/>
              </a:spcBef>
              <a:spcAft>
                <a:spcPct val="0"/>
              </a:spcAft>
              <a:defRPr sz="2400">
                <a:solidFill>
                  <a:schemeClr val="tx1"/>
                </a:solidFill>
                <a:latin typeface="Arial" charset="0"/>
              </a:defRPr>
            </a:lvl8pPr>
            <a:lvl9pPr marL="1828800" eaLnBrk="0" fontAlgn="base" hangingPunct="0">
              <a:spcBef>
                <a:spcPct val="0"/>
              </a:spcBef>
              <a:spcAft>
                <a:spcPct val="0"/>
              </a:spcAft>
              <a:defRPr sz="2400">
                <a:solidFill>
                  <a:schemeClr val="tx1"/>
                </a:solidFill>
                <a:latin typeface="Arial" charset="0"/>
              </a:defRPr>
            </a:lvl9pPr>
          </a:lstStyle>
          <a:p>
            <a:pPr algn="r" eaLnBrk="1" hangingPunct="1">
              <a:defRPr/>
            </a:pPr>
            <a:fld id="{991397BE-8E5F-42CD-9378-5FD09B97BAC6}" type="slidenum">
              <a:rPr lang="en-US" sz="1100" b="1" smtClean="0">
                <a:solidFill>
                  <a:srgbClr val="FFFFFF"/>
                </a:solidFill>
                <a:latin typeface="Trebuchet MS" pitchFamily="34" charset="0"/>
              </a:rPr>
              <a:pPr algn="r" eaLnBrk="1" hangingPunct="1">
                <a:defRPr/>
              </a:pPr>
              <a:t>‹#›</a:t>
            </a:fld>
            <a:endParaRPr lang="en-US" sz="1100" b="1" dirty="0">
              <a:solidFill>
                <a:srgbClr val="FFFFFF"/>
              </a:solidFill>
              <a:latin typeface="Trebuchet MS"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457200" rtl="0" eaLnBrk="0" fontAlgn="base" hangingPunct="0">
        <a:spcBef>
          <a:spcPct val="0"/>
        </a:spcBef>
        <a:spcAft>
          <a:spcPct val="0"/>
        </a:spcAft>
        <a:defRPr sz="4000" kern="1200">
          <a:solidFill>
            <a:srgbClr val="FFFFFF"/>
          </a:solidFill>
          <a:latin typeface="Trebuchet MS"/>
          <a:ea typeface="Trebuchet MS"/>
          <a:cs typeface="Trebuchet MS"/>
        </a:defRPr>
      </a:lvl1pPr>
      <a:lvl2pPr algn="l" defTabSz="457200" rtl="0" eaLnBrk="0" fontAlgn="base" hangingPunct="0">
        <a:spcBef>
          <a:spcPct val="0"/>
        </a:spcBef>
        <a:spcAft>
          <a:spcPct val="0"/>
        </a:spcAft>
        <a:defRPr sz="4000">
          <a:solidFill>
            <a:srgbClr val="FFFFFF"/>
          </a:solidFill>
          <a:latin typeface="Trebuchet MS" pitchFamily="34" charset="0"/>
          <a:ea typeface="Trebuchet MS" pitchFamily="34" charset="0"/>
          <a:cs typeface="Trebuchet MS" pitchFamily="34" charset="0"/>
        </a:defRPr>
      </a:lvl2pPr>
      <a:lvl3pPr algn="l" defTabSz="457200" rtl="0" eaLnBrk="0" fontAlgn="base" hangingPunct="0">
        <a:spcBef>
          <a:spcPct val="0"/>
        </a:spcBef>
        <a:spcAft>
          <a:spcPct val="0"/>
        </a:spcAft>
        <a:defRPr sz="4000">
          <a:solidFill>
            <a:srgbClr val="FFFFFF"/>
          </a:solidFill>
          <a:latin typeface="Trebuchet MS" pitchFamily="34" charset="0"/>
          <a:ea typeface="Trebuchet MS" pitchFamily="34" charset="0"/>
          <a:cs typeface="Trebuchet MS" pitchFamily="34" charset="0"/>
        </a:defRPr>
      </a:lvl3pPr>
      <a:lvl4pPr algn="l" defTabSz="457200" rtl="0" eaLnBrk="0" fontAlgn="base" hangingPunct="0">
        <a:spcBef>
          <a:spcPct val="0"/>
        </a:spcBef>
        <a:spcAft>
          <a:spcPct val="0"/>
        </a:spcAft>
        <a:defRPr sz="4000">
          <a:solidFill>
            <a:srgbClr val="FFFFFF"/>
          </a:solidFill>
          <a:latin typeface="Trebuchet MS" pitchFamily="34" charset="0"/>
          <a:ea typeface="Trebuchet MS" pitchFamily="34" charset="0"/>
          <a:cs typeface="Trebuchet MS" pitchFamily="34" charset="0"/>
        </a:defRPr>
      </a:lvl4pPr>
      <a:lvl5pPr algn="l" defTabSz="457200" rtl="0" eaLnBrk="0" fontAlgn="base" hangingPunct="0">
        <a:spcBef>
          <a:spcPct val="0"/>
        </a:spcBef>
        <a:spcAft>
          <a:spcPct val="0"/>
        </a:spcAft>
        <a:defRPr sz="4000">
          <a:solidFill>
            <a:srgbClr val="FFFFFF"/>
          </a:solidFill>
          <a:latin typeface="Trebuchet MS" pitchFamily="34" charset="0"/>
          <a:ea typeface="Trebuchet MS" pitchFamily="34" charset="0"/>
          <a:cs typeface="Trebuchet MS" pitchFamily="34" charset="0"/>
        </a:defRPr>
      </a:lvl5pPr>
      <a:lvl6pPr marL="457200" algn="l" defTabSz="457200" rtl="0" fontAlgn="base">
        <a:spcBef>
          <a:spcPct val="0"/>
        </a:spcBef>
        <a:spcAft>
          <a:spcPct val="0"/>
        </a:spcAft>
        <a:defRPr sz="4000" b="1">
          <a:solidFill>
            <a:srgbClr val="FFFFFF"/>
          </a:solidFill>
          <a:latin typeface="Helvetica" pitchFamily="-65" charset="0"/>
          <a:ea typeface="Geneva" pitchFamily="-65" charset="-128"/>
        </a:defRPr>
      </a:lvl6pPr>
      <a:lvl7pPr marL="914400" algn="l" defTabSz="457200" rtl="0" fontAlgn="base">
        <a:spcBef>
          <a:spcPct val="0"/>
        </a:spcBef>
        <a:spcAft>
          <a:spcPct val="0"/>
        </a:spcAft>
        <a:defRPr sz="4000" b="1">
          <a:solidFill>
            <a:srgbClr val="FFFFFF"/>
          </a:solidFill>
          <a:latin typeface="Helvetica" pitchFamily="-65" charset="0"/>
          <a:ea typeface="Geneva" pitchFamily="-65" charset="-128"/>
        </a:defRPr>
      </a:lvl7pPr>
      <a:lvl8pPr marL="1371600" algn="l" defTabSz="457200" rtl="0" fontAlgn="base">
        <a:spcBef>
          <a:spcPct val="0"/>
        </a:spcBef>
        <a:spcAft>
          <a:spcPct val="0"/>
        </a:spcAft>
        <a:defRPr sz="4000" b="1">
          <a:solidFill>
            <a:srgbClr val="FFFFFF"/>
          </a:solidFill>
          <a:latin typeface="Helvetica" pitchFamily="-65" charset="0"/>
          <a:ea typeface="Geneva" pitchFamily="-65" charset="-128"/>
        </a:defRPr>
      </a:lvl8pPr>
      <a:lvl9pPr marL="1828800" algn="l" defTabSz="457200" rtl="0" fontAlgn="base">
        <a:spcBef>
          <a:spcPct val="0"/>
        </a:spcBef>
        <a:spcAft>
          <a:spcPct val="0"/>
        </a:spcAft>
        <a:defRPr sz="4000" b="1">
          <a:solidFill>
            <a:srgbClr val="FFFFFF"/>
          </a:solidFill>
          <a:latin typeface="Helvetica" pitchFamily="-65" charset="0"/>
          <a:ea typeface="Geneva" pitchFamily="-65" charset="-128"/>
        </a:defRPr>
      </a:lvl9pPr>
    </p:titleStyle>
    <p:bodyStyle>
      <a:lvl1pPr marL="342900" indent="-342900" algn="l" defTabSz="457200" rtl="0" eaLnBrk="0" fontAlgn="base" hangingPunct="0">
        <a:spcBef>
          <a:spcPct val="20000"/>
        </a:spcBef>
        <a:spcAft>
          <a:spcPct val="0"/>
        </a:spcAft>
        <a:buFont typeface="Arial" charset="0"/>
        <a:buChar char="•"/>
        <a:defRPr sz="2600" kern="1200">
          <a:solidFill>
            <a:schemeClr val="bg1"/>
          </a:solidFill>
          <a:latin typeface="Trebuchet MS"/>
          <a:ea typeface="Trebuchet MS"/>
          <a:cs typeface="Trebuchet MS"/>
        </a:defRPr>
      </a:lvl1pPr>
      <a:lvl2pPr marL="742950" indent="-285750" algn="l" defTabSz="457200" rtl="0" eaLnBrk="0" fontAlgn="base" hangingPunct="0">
        <a:spcBef>
          <a:spcPct val="20000"/>
        </a:spcBef>
        <a:spcAft>
          <a:spcPct val="0"/>
        </a:spcAft>
        <a:buFont typeface="Arial" charset="0"/>
        <a:buChar char="–"/>
        <a:defRPr sz="2200" kern="1200">
          <a:solidFill>
            <a:schemeClr val="bg1"/>
          </a:solidFill>
          <a:latin typeface="Trebuchet MS"/>
          <a:ea typeface="Trebuchet MS"/>
          <a:cs typeface="Trebuchet MS"/>
        </a:defRPr>
      </a:lvl2pPr>
      <a:lvl3pPr marL="1143000" indent="-228600" algn="l" defTabSz="457200" rtl="0" eaLnBrk="0" fontAlgn="base" hangingPunct="0">
        <a:spcBef>
          <a:spcPct val="20000"/>
        </a:spcBef>
        <a:spcAft>
          <a:spcPct val="0"/>
        </a:spcAft>
        <a:buFont typeface="Arial" charset="0"/>
        <a:buChar char="•"/>
        <a:defRPr sz="2000" kern="1200">
          <a:solidFill>
            <a:schemeClr val="bg1"/>
          </a:solidFill>
          <a:latin typeface="Trebuchet MS"/>
          <a:ea typeface="Trebuchet MS"/>
          <a:cs typeface="Trebuchet MS"/>
        </a:defRPr>
      </a:lvl3pPr>
      <a:lvl4pPr marL="1600200" indent="-228600" algn="l" defTabSz="457200" rtl="0" eaLnBrk="0" fontAlgn="base" hangingPunct="0">
        <a:spcBef>
          <a:spcPct val="20000"/>
        </a:spcBef>
        <a:spcAft>
          <a:spcPct val="0"/>
        </a:spcAft>
        <a:buFont typeface="Arial" charset="0"/>
        <a:buChar char="–"/>
        <a:defRPr kern="1200">
          <a:solidFill>
            <a:schemeClr val="bg1"/>
          </a:solidFill>
          <a:latin typeface="Trebuchet MS"/>
          <a:ea typeface="Trebuchet MS"/>
          <a:cs typeface="Trebuchet MS"/>
        </a:defRPr>
      </a:lvl4pPr>
      <a:lvl5pPr marL="2057400" indent="-228600" algn="l" defTabSz="457200" rtl="0" eaLnBrk="0" fontAlgn="base" hangingPunct="0">
        <a:spcBef>
          <a:spcPct val="20000"/>
        </a:spcBef>
        <a:spcAft>
          <a:spcPct val="0"/>
        </a:spcAft>
        <a:buFont typeface="Arial" charset="0"/>
        <a:buChar char="»"/>
        <a:defRPr sz="1600" kern="1200">
          <a:solidFill>
            <a:schemeClr val="bg1"/>
          </a:solidFill>
          <a:latin typeface="Trebuchet MS"/>
          <a:ea typeface="Trebuchet MS"/>
          <a:cs typeface="Trebuchet M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pic>
        <p:nvPicPr>
          <p:cNvPr id="6" name="Picture 5" descr="" title=""/>
          <p:cNvPicPr>
            <a:picLocks noChangeAspect="1"/>
          </p:cNvPicPr>
          <p:nvPr/>
        </p:nvPicPr>
        <p:blipFill>
          <a:blip r:embed="rId3"/>
          <a:stretch>
            <a:fillRect/>
          </a:stretch>
        </p:blipFill>
        <p:spPr>
          <a:xfrm>
            <a:off x="-21266" y="0"/>
            <a:ext cx="9165266" cy="6858000"/>
          </a:xfrm>
          <a:prstGeom prst="rect">
            <a:avLst/>
          </a:prstGeom>
        </p:spPr>
      </p:pic>
      <p:sp>
        <p:nvSpPr>
          <p:cNvPr id="7" name="Subtitle 2" descr="" title=""/>
          <p:cNvSpPr>
            <a:spLocks noGrp="1"/>
          </p:cNvSpPr>
          <p:nvPr>
            <p:ph type="subTitle" idx="1"/>
          </p:nvPr>
        </p:nvSpPr>
        <p:spPr>
          <a:xfrm>
            <a:off x="256067" y="5486400"/>
            <a:ext cx="8610600" cy="990600"/>
          </a:xfrm>
        </p:spPr>
        <p:txBody>
          <a:bodyPr/>
          <a:lstStyle/>
          <a:p>
            <a:pPr eaLnBrk="1" hangingPunct="1"/>
            <a:r>
              <a:rPr lang="en-US" sz="5400" b="1" dirty="0">
                <a:latin typeface="Trebuchet MS" pitchFamily="34" charset="0"/>
                <a:ea typeface="Trebuchet MS" pitchFamily="34" charset="0"/>
                <a:cs typeface="Trebuchet MS" pitchFamily="34" charset="0"/>
              </a:rPr>
              <a:t>to Cub Scouting!</a:t>
            </a:r>
            <a:endParaRPr lang="en-US" sz="3200" dirty="0">
              <a:solidFill>
                <a:schemeClr val="bg1"/>
              </a:solidFill>
              <a:latin typeface="Trebuchet MS" pitchFamily="34" charset="0"/>
              <a:ea typeface="Trebuchet MS" pitchFamily="34" charset="0"/>
              <a:cs typeface="Trebuchet MS" pitchFamily="34" charset="0"/>
            </a:endParaRPr>
          </a:p>
        </p:txBody>
      </p:sp>
      <p:sp>
        <p:nvSpPr>
          <p:cNvPr id="8" name="Title 1" descr="" title=""/>
          <p:cNvSpPr>
            <a:spLocks noGrp="1"/>
          </p:cNvSpPr>
          <p:nvPr>
            <p:ph type="ctrTitle"/>
          </p:nvPr>
        </p:nvSpPr>
        <p:spPr>
          <a:xfrm>
            <a:off x="304800" y="304801"/>
            <a:ext cx="7162800" cy="914400"/>
          </a:xfrm>
        </p:spPr>
        <p:txBody>
          <a:bodyPr/>
          <a:lstStyle/>
          <a:p>
            <a:pPr eaLnBrk="1" hangingPunct="1"/>
            <a:r>
              <a:rPr lang="en-US" sz="5400" b="1" dirty="0">
                <a:latin typeface="Trebuchet MS" pitchFamily="34" charset="0"/>
                <a:ea typeface="Trebuchet MS" pitchFamily="34" charset="0"/>
                <a:cs typeface="Trebuchet MS" pitchFamily="34" charset="0"/>
              </a:rPr>
              <a:t>Pack __</a:t>
            </a:r>
          </a:p>
        </p:txBody>
      </p:sp>
    </p:spTree>
    <p:extLst>
      <p:ext uri="{BB962C8B-B14F-4D97-AF65-F5344CB8AC3E}">
        <p14:creationId xmlns:p14="http://schemas.microsoft.com/office/powerpoint/2010/main" val="75512955"/>
      </p:ext>
    </p:extLst>
  </p:cSld>
  <p:clrMapOvr>
    <a:masterClrMapping/>
  </p:clrMapOvr>
</p:sld>
</file>

<file path=ppt/slides/slide2.xml><?xml version="1.0" encoding="utf-8"?>
<p:sld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64514" name="Rectangle 2" descr="" title=""/>
          <p:cNvSpPr>
            <a:spLocks noGrp="1"/>
          </p:cNvSpPr>
          <p:nvPr>
            <p:ph type="title"/>
          </p:nvPr>
        </p:nvSpPr>
        <p:spPr>
          <a:xfrm>
            <a:off x="1371600" y="274638"/>
            <a:ext cx="7772400" cy="1143000"/>
          </a:xfrm>
        </p:spPr>
        <p:txBody>
          <a:bodyPr/>
          <a:lstStyle/>
          <a:p>
            <a:r>
              <a:rPr lang="en-US" sz="4400" b="1" i="1" u="sng" dirty="0">
                <a:latin typeface="Trebuchet MS" pitchFamily="34" charset="0"/>
                <a:ea typeface="Trebuchet MS" pitchFamily="34" charset="0"/>
                <a:cs typeface="Trebuchet MS" pitchFamily="34" charset="0"/>
              </a:rPr>
              <a:t>What is Cub Scouting</a:t>
            </a:r>
            <a:r>
              <a:rPr lang="en-US" sz="4400" b="1" dirty="0">
                <a:latin typeface="Trebuchet MS" pitchFamily="34" charset="0"/>
                <a:ea typeface="Trebuchet MS" pitchFamily="34" charset="0"/>
                <a:cs typeface="Trebuchet MS" pitchFamily="34" charset="0"/>
              </a:rPr>
              <a:t>?</a:t>
            </a:r>
            <a:endParaRPr lang="en-US" sz="4400" i="1" dirty="0">
              <a:latin typeface="Trebuchet MS" pitchFamily="34" charset="0"/>
              <a:ea typeface="Trebuchet MS" pitchFamily="34" charset="0"/>
              <a:cs typeface="Trebuchet MS" pitchFamily="34" charset="0"/>
            </a:endParaRPr>
          </a:p>
        </p:txBody>
      </p:sp>
      <p:sp>
        <p:nvSpPr>
          <p:cNvPr id="64515" name="Rectangle 3" descr="" title=""/>
          <p:cNvSpPr>
            <a:spLocks noGrp="1"/>
          </p:cNvSpPr>
          <p:nvPr>
            <p:ph type="body" idx="1"/>
          </p:nvPr>
        </p:nvSpPr>
        <p:spPr>
          <a:xfrm>
            <a:off x="1676400" y="1600200"/>
            <a:ext cx="7467600" cy="4525963"/>
          </a:xfrm>
        </p:spPr>
        <p:txBody>
          <a:bodyPr/>
          <a:lstStyle/>
          <a:p>
            <a:pPr eaLnBrk="1" hangingPunct="1">
              <a:buNone/>
            </a:pPr>
            <a:endParaRPr lang="en-US" sz="2800" b="1" i="1" dirty="0">
              <a:latin typeface="Trebuchet MS" pitchFamily="34" charset="0"/>
              <a:ea typeface="Trebuchet MS" pitchFamily="34" charset="0"/>
              <a:cs typeface="Trebuchet MS" pitchFamily="34" charset="0"/>
            </a:endParaRPr>
          </a:p>
        </p:txBody>
      </p:sp>
      <p:pic>
        <p:nvPicPr>
          <p:cNvPr id="2051" name="Picture 3" descr="" ti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524000"/>
            <a:ext cx="7772400" cy="5367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8010329"/>
      </p:ext>
    </p:extLst>
  </p:cSld>
  <p:clrMapOvr>
    <a:masterClrMapping/>
  </p:clrMapOvr>
</p:sld>
</file>

<file path=ppt/slides/slide3.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5602" name="Rectangle 2" descr="" title=""/>
          <p:cNvSpPr>
            <a:spLocks noGrp="1"/>
          </p:cNvSpPr>
          <p:nvPr>
            <p:ph type="title"/>
          </p:nvPr>
        </p:nvSpPr>
        <p:spPr/>
        <p:txBody>
          <a:bodyPr/>
          <a:lstStyle/>
          <a:p>
            <a:r>
              <a:rPr lang="en-US" dirty="0">
                <a:latin typeface="Trebuchet MS" pitchFamily="34" charset="0"/>
                <a:ea typeface="Trebuchet MS" pitchFamily="34" charset="0"/>
                <a:cs typeface="Trebuchet MS" pitchFamily="34" charset="0"/>
              </a:rPr>
              <a:t>Cub Scouting … is </a:t>
            </a:r>
            <a:r>
              <a:rPr lang="en-US" i="1" u="sng" dirty="0">
                <a:latin typeface="Trebuchet MS" pitchFamily="34" charset="0"/>
                <a:ea typeface="Trebuchet MS" pitchFamily="34" charset="0"/>
                <a:cs typeface="Trebuchet MS" pitchFamily="34" charset="0"/>
              </a:rPr>
              <a:t>FUN!</a:t>
            </a:r>
            <a:r>
              <a:rPr lang="en-US" dirty="0">
                <a:latin typeface="Trebuchet MS" pitchFamily="34" charset="0"/>
                <a:ea typeface="Trebuchet MS" pitchFamily="34" charset="0"/>
                <a:cs typeface="Trebuchet MS" pitchFamily="34" charset="0"/>
              </a:rPr>
              <a:t> and …</a:t>
            </a:r>
          </a:p>
        </p:txBody>
      </p:sp>
      <p:sp>
        <p:nvSpPr>
          <p:cNvPr id="25603" name="Rectangle 3" descr="" title=""/>
          <p:cNvSpPr>
            <a:spLocks noGrp="1"/>
          </p:cNvSpPr>
          <p:nvPr>
            <p:ph type="body" idx="1"/>
          </p:nvPr>
        </p:nvSpPr>
        <p:spPr>
          <a:xfrm>
            <a:off x="1676400" y="1570037"/>
            <a:ext cx="7239000" cy="4830763"/>
          </a:xfrm>
        </p:spPr>
        <p:txBody>
          <a:bodyPr/>
          <a:lstStyle/>
          <a:p>
            <a:pPr marL="514350" indent="-514350">
              <a:lnSpc>
                <a:spcPct val="90000"/>
              </a:lnSpc>
              <a:buFont typeface="+mj-lt"/>
              <a:buAutoNum type="arabicParenR"/>
            </a:pPr>
            <a:r>
              <a:rPr lang="en-US" dirty="0">
                <a:latin typeface="Trebuchet MS" pitchFamily="34" charset="0"/>
                <a:ea typeface="Trebuchet MS" pitchFamily="34" charset="0"/>
                <a:cs typeface="Trebuchet MS" pitchFamily="34" charset="0"/>
              </a:rPr>
              <a:t>for </a:t>
            </a:r>
            <a:r>
              <a:rPr lang="en-US" u="sng" dirty="0">
                <a:latin typeface="Trebuchet MS" pitchFamily="34" charset="0"/>
                <a:ea typeface="Trebuchet MS" pitchFamily="34" charset="0"/>
                <a:cs typeface="Trebuchet MS" pitchFamily="34" charset="0"/>
              </a:rPr>
              <a:t>kindergarten through fifth grade</a:t>
            </a:r>
            <a:r>
              <a:rPr lang="en-US" dirty="0">
                <a:latin typeface="Trebuchet MS" pitchFamily="34" charset="0"/>
                <a:ea typeface="Trebuchet MS" pitchFamily="34" charset="0"/>
                <a:cs typeface="Trebuchet MS" pitchFamily="34" charset="0"/>
              </a:rPr>
              <a:t> kids</a:t>
            </a:r>
          </a:p>
          <a:p>
            <a:pPr lvl="1">
              <a:lnSpc>
                <a:spcPct val="90000"/>
              </a:lnSpc>
            </a:pPr>
            <a:r>
              <a:rPr lang="en-US" sz="2600" dirty="0">
                <a:latin typeface="Trebuchet MS" pitchFamily="34" charset="0"/>
                <a:ea typeface="Trebuchet MS" pitchFamily="34" charset="0"/>
                <a:cs typeface="Trebuchet MS" pitchFamily="34" charset="0"/>
              </a:rPr>
              <a:t>Packs can be all boys, all girls, or both</a:t>
            </a:r>
          </a:p>
          <a:p>
            <a:pPr marL="514350" indent="-514350">
              <a:lnSpc>
                <a:spcPct val="90000"/>
              </a:lnSpc>
              <a:spcBef>
                <a:spcPts val="3000"/>
              </a:spcBef>
              <a:buFont typeface="+mj-lt"/>
              <a:buAutoNum type="arabicParenR"/>
            </a:pPr>
            <a:r>
              <a:rPr lang="en-US" u="sng" dirty="0">
                <a:latin typeface="Trebuchet MS" pitchFamily="34" charset="0"/>
                <a:ea typeface="Trebuchet MS" pitchFamily="34" charset="0"/>
                <a:cs typeface="Trebuchet MS" pitchFamily="34" charset="0"/>
              </a:rPr>
              <a:t>family oriented</a:t>
            </a:r>
            <a:r>
              <a:rPr lang="en-US" dirty="0">
                <a:latin typeface="Trebuchet MS" pitchFamily="34" charset="0"/>
                <a:ea typeface="Trebuchet MS" pitchFamily="34" charset="0"/>
                <a:cs typeface="Trebuchet MS" pitchFamily="34" charset="0"/>
              </a:rPr>
              <a:t> ... </a:t>
            </a:r>
          </a:p>
          <a:p>
            <a:pPr lvl="1">
              <a:lnSpc>
                <a:spcPct val="90000"/>
              </a:lnSpc>
            </a:pPr>
            <a:r>
              <a:rPr lang="en-US" sz="2600" dirty="0">
                <a:latin typeface="Trebuchet MS" pitchFamily="34" charset="0"/>
                <a:ea typeface="Trebuchet MS" pitchFamily="34" charset="0"/>
                <a:cs typeface="Trebuchet MS" pitchFamily="34" charset="0"/>
              </a:rPr>
              <a:t>... but also </a:t>
            </a:r>
            <a:r>
              <a:rPr lang="en-US" sz="2600" u="sng" dirty="0">
                <a:latin typeface="Trebuchet MS" pitchFamily="34" charset="0"/>
                <a:ea typeface="Trebuchet MS" pitchFamily="34" charset="0"/>
                <a:cs typeface="Trebuchet MS" pitchFamily="34" charset="0"/>
              </a:rPr>
              <a:t>building independence</a:t>
            </a:r>
            <a:r>
              <a:rPr lang="en-US" sz="2600" dirty="0">
                <a:latin typeface="Trebuchet MS" pitchFamily="34" charset="0"/>
                <a:ea typeface="Trebuchet MS" pitchFamily="34" charset="0"/>
                <a:cs typeface="Trebuchet MS" pitchFamily="34" charset="0"/>
              </a:rPr>
              <a:t> </a:t>
            </a:r>
          </a:p>
          <a:p>
            <a:pPr marL="514350" indent="-514350">
              <a:lnSpc>
                <a:spcPct val="90000"/>
              </a:lnSpc>
              <a:spcBef>
                <a:spcPts val="3000"/>
              </a:spcBef>
              <a:buFont typeface="+mj-lt"/>
              <a:buAutoNum type="arabicParenR"/>
            </a:pPr>
            <a:r>
              <a:rPr lang="en-US" dirty="0">
                <a:latin typeface="Trebuchet MS" pitchFamily="34" charset="0"/>
                <a:ea typeface="Trebuchet MS" pitchFamily="34" charset="0"/>
                <a:cs typeface="Trebuchet MS" pitchFamily="34" charset="0"/>
              </a:rPr>
              <a:t>fosters participatory </a:t>
            </a:r>
            <a:r>
              <a:rPr lang="en-US" u="sng" dirty="0">
                <a:latin typeface="Trebuchet MS" pitchFamily="34" charset="0"/>
                <a:ea typeface="Trebuchet MS" pitchFamily="34" charset="0"/>
                <a:cs typeface="Trebuchet MS" pitchFamily="34" charset="0"/>
              </a:rPr>
              <a:t>citizenship</a:t>
            </a:r>
            <a:r>
              <a:rPr lang="en-US" dirty="0">
                <a:latin typeface="Trebuchet MS" pitchFamily="34" charset="0"/>
                <a:ea typeface="Trebuchet MS" pitchFamily="34" charset="0"/>
                <a:cs typeface="Trebuchet MS" pitchFamily="34" charset="0"/>
              </a:rPr>
              <a:t>, </a:t>
            </a:r>
            <a:r>
              <a:rPr lang="en-US" u="sng" dirty="0">
                <a:latin typeface="Trebuchet MS" pitchFamily="34" charset="0"/>
                <a:ea typeface="Trebuchet MS" pitchFamily="34" charset="0"/>
                <a:cs typeface="Trebuchet MS" pitchFamily="34" charset="0"/>
              </a:rPr>
              <a:t>character</a:t>
            </a:r>
            <a:r>
              <a:rPr lang="en-US" dirty="0">
                <a:latin typeface="Trebuchet MS" pitchFamily="34" charset="0"/>
                <a:ea typeface="Trebuchet MS" pitchFamily="34" charset="0"/>
                <a:cs typeface="Trebuchet MS" pitchFamily="34" charset="0"/>
              </a:rPr>
              <a:t> and personal </a:t>
            </a:r>
            <a:r>
              <a:rPr lang="en-US" u="sng" dirty="0">
                <a:latin typeface="Trebuchet MS" pitchFamily="34" charset="0"/>
                <a:ea typeface="Trebuchet MS" pitchFamily="34" charset="0"/>
                <a:cs typeface="Trebuchet MS" pitchFamily="34" charset="0"/>
              </a:rPr>
              <a:t>fitness</a:t>
            </a:r>
            <a:endParaRPr lang="en-US" dirty="0">
              <a:latin typeface="Trebuchet MS" pitchFamily="34" charset="0"/>
              <a:ea typeface="Trebuchet MS" pitchFamily="34" charset="0"/>
              <a:cs typeface="Trebuchet MS" pitchFamily="34" charset="0"/>
            </a:endParaRPr>
          </a:p>
          <a:p>
            <a:pPr marL="514350" indent="-514350">
              <a:lnSpc>
                <a:spcPct val="90000"/>
              </a:lnSpc>
              <a:spcBef>
                <a:spcPts val="3000"/>
              </a:spcBef>
              <a:buFont typeface="+mj-lt"/>
              <a:buAutoNum type="arabicParenR"/>
            </a:pPr>
            <a:r>
              <a:rPr lang="en-US" dirty="0">
                <a:latin typeface="Trebuchet MS" pitchFamily="34" charset="0"/>
                <a:ea typeface="Trebuchet MS" pitchFamily="34" charset="0"/>
                <a:cs typeface="Trebuchet MS" pitchFamily="34" charset="0"/>
              </a:rPr>
              <a:t>has age-appropriate activities and lessons</a:t>
            </a:r>
          </a:p>
          <a:p>
            <a:pPr lvl="1">
              <a:lnSpc>
                <a:spcPct val="90000"/>
              </a:lnSpc>
            </a:pPr>
            <a:r>
              <a:rPr lang="en-US" sz="2600" dirty="0">
                <a:latin typeface="Trebuchet MS" pitchFamily="34" charset="0"/>
                <a:ea typeface="Trebuchet MS" pitchFamily="34" charset="0"/>
                <a:cs typeface="Trebuchet MS" pitchFamily="34" charset="0"/>
              </a:rPr>
              <a:t>useful “</a:t>
            </a:r>
            <a:r>
              <a:rPr lang="en-US" sz="2600" u="sng" dirty="0">
                <a:latin typeface="Trebuchet MS" pitchFamily="34" charset="0"/>
                <a:ea typeface="Trebuchet MS" pitchFamily="34" charset="0"/>
                <a:cs typeface="Trebuchet MS" pitchFamily="34" charset="0"/>
              </a:rPr>
              <a:t>life skills</a:t>
            </a:r>
            <a:r>
              <a:rPr lang="en-US" sz="2600" dirty="0">
                <a:latin typeface="Trebuchet MS" pitchFamily="34" charset="0"/>
                <a:ea typeface="Trebuchet MS" pitchFamily="34" charset="0"/>
                <a:cs typeface="Trebuchet MS" pitchFamily="34" charset="0"/>
              </a:rPr>
              <a:t>”</a:t>
            </a:r>
          </a:p>
        </p:txBody>
      </p:sp>
    </p:spTree>
    <p:extLst>
      <p:ext uri="{BB962C8B-B14F-4D97-AF65-F5344CB8AC3E}">
        <p14:creationId xmlns:p14="http://schemas.microsoft.com/office/powerpoint/2010/main" val="859778798"/>
      </p:ext>
    </p:extLst>
  </p:cSld>
  <p:clrMapOvr>
    <a:masterClrMapping/>
  </p:clrMapOvr>
</p:sld>
</file>

<file path=ppt/slides/slide4.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5602" name="Rectangle 2" descr="" title=""/>
          <p:cNvSpPr>
            <a:spLocks noGrp="1"/>
          </p:cNvSpPr>
          <p:nvPr>
            <p:ph type="title"/>
          </p:nvPr>
        </p:nvSpPr>
        <p:spPr/>
        <p:txBody>
          <a:bodyPr/>
          <a:lstStyle/>
          <a:p>
            <a:r>
              <a:rPr lang="en-US" dirty="0">
                <a:latin typeface="Trebuchet MS" pitchFamily="34" charset="0"/>
                <a:ea typeface="Trebuchet MS" pitchFamily="34" charset="0"/>
                <a:cs typeface="Trebuchet MS" pitchFamily="34" charset="0"/>
              </a:rPr>
              <a:t>Cub Scouting … is </a:t>
            </a:r>
            <a:r>
              <a:rPr lang="en-US" i="1" u="sng" dirty="0">
                <a:latin typeface="Trebuchet MS" pitchFamily="34" charset="0"/>
                <a:ea typeface="Trebuchet MS" pitchFamily="34" charset="0"/>
                <a:cs typeface="Trebuchet MS" pitchFamily="34" charset="0"/>
              </a:rPr>
              <a:t>FUN!</a:t>
            </a:r>
            <a:r>
              <a:rPr lang="en-US" dirty="0">
                <a:latin typeface="Trebuchet MS" pitchFamily="34" charset="0"/>
                <a:ea typeface="Trebuchet MS" pitchFamily="34" charset="0"/>
                <a:cs typeface="Trebuchet MS" pitchFamily="34" charset="0"/>
              </a:rPr>
              <a:t> and …</a:t>
            </a:r>
          </a:p>
        </p:txBody>
      </p:sp>
      <p:sp>
        <p:nvSpPr>
          <p:cNvPr id="25603" name="Rectangle 3" descr="" title=""/>
          <p:cNvSpPr>
            <a:spLocks noGrp="1"/>
          </p:cNvSpPr>
          <p:nvPr>
            <p:ph type="body" idx="1"/>
          </p:nvPr>
        </p:nvSpPr>
        <p:spPr>
          <a:xfrm>
            <a:off x="1524000" y="1570037"/>
            <a:ext cx="7391400" cy="4830763"/>
          </a:xfrm>
        </p:spPr>
        <p:txBody>
          <a:bodyPr/>
          <a:lstStyle/>
          <a:p>
            <a:pPr marL="0" indent="0">
              <a:lnSpc>
                <a:spcPct val="90000"/>
              </a:lnSpc>
              <a:buNone/>
            </a:pPr>
            <a:r>
              <a:rPr lang="en-US" sz="4000" u="sng" dirty="0">
                <a:latin typeface="Trebuchet MS" pitchFamily="34" charset="0"/>
                <a:ea typeface="Trebuchet MS" pitchFamily="34" charset="0"/>
                <a:cs typeface="Trebuchet MS" pitchFamily="34" charset="0"/>
              </a:rPr>
              <a:t>Safe</a:t>
            </a:r>
            <a:r>
              <a:rPr lang="en-US" sz="4000" dirty="0">
                <a:latin typeface="Trebuchet MS" pitchFamily="34" charset="0"/>
                <a:ea typeface="Trebuchet MS" pitchFamily="34" charset="0"/>
                <a:cs typeface="Trebuchet MS" pitchFamily="34" charset="0"/>
              </a:rPr>
              <a:t>. </a:t>
            </a:r>
          </a:p>
          <a:p>
            <a:pPr marL="0" indent="0">
              <a:lnSpc>
                <a:spcPct val="90000"/>
              </a:lnSpc>
              <a:buNone/>
            </a:pPr>
            <a:endParaRPr lang="en-US" sz="4000" dirty="0">
              <a:latin typeface="Trebuchet MS" pitchFamily="34" charset="0"/>
              <a:ea typeface="Trebuchet MS" pitchFamily="34" charset="0"/>
              <a:cs typeface="Trebuchet MS" pitchFamily="34" charset="0"/>
            </a:endParaRPr>
          </a:p>
          <a:p>
            <a:pPr marL="0" indent="0">
              <a:lnSpc>
                <a:spcPct val="90000"/>
              </a:lnSpc>
              <a:buNone/>
            </a:pPr>
            <a:r>
              <a:rPr lang="en-US" sz="3600" dirty="0">
                <a:latin typeface="Trebuchet MS" pitchFamily="34" charset="0"/>
                <a:ea typeface="Trebuchet MS" pitchFamily="34" charset="0"/>
                <a:cs typeface="Trebuchet MS" pitchFamily="34" charset="0"/>
              </a:rPr>
              <a:t>www.AtlantaBSA.org/safety-health</a:t>
            </a:r>
          </a:p>
          <a:p>
            <a:pPr>
              <a:lnSpc>
                <a:spcPct val="90000"/>
              </a:lnSpc>
            </a:pPr>
            <a:r>
              <a:rPr lang="en-US" sz="3600" dirty="0">
                <a:latin typeface="Trebuchet MS" pitchFamily="34" charset="0"/>
                <a:ea typeface="Trebuchet MS" pitchFamily="34" charset="0"/>
                <a:cs typeface="Trebuchet MS" pitchFamily="34" charset="0"/>
              </a:rPr>
              <a:t>Youth Protection Training + Rules</a:t>
            </a:r>
          </a:p>
          <a:p>
            <a:pPr>
              <a:lnSpc>
                <a:spcPct val="90000"/>
              </a:lnSpc>
            </a:pPr>
            <a:r>
              <a:rPr lang="en-US" sz="3600" dirty="0">
                <a:latin typeface="Trebuchet MS" pitchFamily="34" charset="0"/>
                <a:ea typeface="Trebuchet MS" pitchFamily="34" charset="0"/>
                <a:cs typeface="Trebuchet MS" pitchFamily="34" charset="0"/>
              </a:rPr>
              <a:t>Other Safety Procedures</a:t>
            </a:r>
          </a:p>
        </p:txBody>
      </p:sp>
    </p:spTree>
    <p:extLst>
      <p:ext uri="{BB962C8B-B14F-4D97-AF65-F5344CB8AC3E}">
        <p14:creationId xmlns:p14="http://schemas.microsoft.com/office/powerpoint/2010/main" val="403524761"/>
      </p:ext>
    </p:extLst>
  </p:cSld>
  <p:clrMapOvr>
    <a:masterClrMapping/>
  </p:clrMapOvr>
</p:sld>
</file>

<file path=ppt/slides/slide5.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9698" name="Title 1" descr="" title=""/>
          <p:cNvSpPr>
            <a:spLocks noGrp="1"/>
          </p:cNvSpPr>
          <p:nvPr>
            <p:ph type="title"/>
          </p:nvPr>
        </p:nvSpPr>
        <p:spPr>
          <a:xfrm>
            <a:off x="1371600" y="274638"/>
            <a:ext cx="7696200" cy="1143000"/>
          </a:xfrm>
        </p:spPr>
        <p:txBody>
          <a:bodyPr/>
          <a:lstStyle/>
          <a:p>
            <a:pPr eaLnBrk="1" hangingPunct="1"/>
            <a:r>
              <a:rPr lang="en-US" u="sng" dirty="0">
                <a:latin typeface="Trebuchet MS" pitchFamily="34" charset="0"/>
                <a:ea typeface="Trebuchet MS" pitchFamily="34" charset="0"/>
                <a:cs typeface="Trebuchet MS" pitchFamily="34" charset="0"/>
              </a:rPr>
              <a:t>Cub Scouts follow the Scout Law</a:t>
            </a:r>
          </a:p>
        </p:txBody>
      </p:sp>
      <p:sp>
        <p:nvSpPr>
          <p:cNvPr id="29699" name="Content Placeholder 2" descr="" title=""/>
          <p:cNvSpPr>
            <a:spLocks noGrp="1"/>
          </p:cNvSpPr>
          <p:nvPr>
            <p:ph sz="half" idx="1"/>
          </p:nvPr>
        </p:nvSpPr>
        <p:spPr>
          <a:xfrm>
            <a:off x="1676400" y="1951037"/>
            <a:ext cx="3429000" cy="4525963"/>
          </a:xfrm>
        </p:spPr>
        <p:txBody>
          <a:bodyPr/>
          <a:lstStyle/>
          <a:p>
            <a:pPr eaLnBrk="1" hangingPunct="1">
              <a:buFont typeface="Arial" charset="0"/>
              <a:buNone/>
            </a:pPr>
            <a:r>
              <a:rPr lang="en-US" sz="3200" dirty="0">
                <a:latin typeface="Trebuchet MS" pitchFamily="34" charset="0"/>
                <a:ea typeface="Trebuchet MS" pitchFamily="34" charset="0"/>
                <a:cs typeface="Trebuchet MS" pitchFamily="34" charset="0"/>
              </a:rPr>
              <a:t>A Scout is…</a:t>
            </a:r>
          </a:p>
          <a:p>
            <a:pPr>
              <a:buFont typeface="Arial" charset="0"/>
              <a:buNone/>
            </a:pPr>
            <a:r>
              <a:rPr lang="en-US" sz="3200" dirty="0">
                <a:latin typeface="Trebuchet MS" pitchFamily="34" charset="0"/>
                <a:ea typeface="Trebuchet MS" pitchFamily="34" charset="0"/>
                <a:cs typeface="Trebuchet MS" pitchFamily="34" charset="0"/>
              </a:rPr>
              <a:t>Trustworthy,   </a:t>
            </a:r>
          </a:p>
          <a:p>
            <a:pPr>
              <a:buFont typeface="Arial" charset="0"/>
              <a:buNone/>
            </a:pPr>
            <a:r>
              <a:rPr lang="en-US" sz="3200" dirty="0">
                <a:latin typeface="Trebuchet MS" pitchFamily="34" charset="0"/>
                <a:ea typeface="Trebuchet MS" pitchFamily="34" charset="0"/>
                <a:cs typeface="Trebuchet MS" pitchFamily="34" charset="0"/>
              </a:rPr>
              <a:t>Loyal, 	</a:t>
            </a:r>
          </a:p>
          <a:p>
            <a:pPr>
              <a:buFont typeface="Arial" charset="0"/>
              <a:buNone/>
            </a:pPr>
            <a:r>
              <a:rPr lang="en-US" sz="3200" dirty="0">
                <a:latin typeface="Trebuchet MS" pitchFamily="34" charset="0"/>
                <a:ea typeface="Trebuchet MS" pitchFamily="34" charset="0"/>
                <a:cs typeface="Trebuchet MS" pitchFamily="34" charset="0"/>
              </a:rPr>
              <a:t>Helpful,</a:t>
            </a:r>
          </a:p>
          <a:p>
            <a:pPr>
              <a:buFont typeface="Arial" charset="0"/>
              <a:buNone/>
            </a:pPr>
            <a:r>
              <a:rPr lang="en-US" sz="3200" dirty="0">
                <a:latin typeface="Trebuchet MS" pitchFamily="34" charset="0"/>
                <a:ea typeface="Trebuchet MS" pitchFamily="34" charset="0"/>
                <a:cs typeface="Trebuchet MS" pitchFamily="34" charset="0"/>
              </a:rPr>
              <a:t>Friendly, 	   </a:t>
            </a:r>
          </a:p>
          <a:p>
            <a:pPr>
              <a:buFont typeface="Arial" charset="0"/>
              <a:buNone/>
            </a:pPr>
            <a:r>
              <a:rPr lang="en-US" sz="3200" dirty="0">
                <a:latin typeface="Trebuchet MS" pitchFamily="34" charset="0"/>
                <a:ea typeface="Trebuchet MS" pitchFamily="34" charset="0"/>
                <a:cs typeface="Trebuchet MS" pitchFamily="34" charset="0"/>
              </a:rPr>
              <a:t>Courteous,	  </a:t>
            </a:r>
          </a:p>
          <a:p>
            <a:pPr>
              <a:buFont typeface="Arial" charset="0"/>
              <a:buNone/>
            </a:pPr>
            <a:r>
              <a:rPr lang="en-US" sz="3200" dirty="0">
                <a:latin typeface="Trebuchet MS" pitchFamily="34" charset="0"/>
                <a:ea typeface="Trebuchet MS" pitchFamily="34" charset="0"/>
                <a:cs typeface="Trebuchet MS" pitchFamily="34" charset="0"/>
              </a:rPr>
              <a:t>Kind,</a:t>
            </a:r>
            <a:endParaRPr lang="en-US" sz="2000" dirty="0">
              <a:latin typeface="Trebuchet MS" pitchFamily="34" charset="0"/>
              <a:ea typeface="Trebuchet MS" pitchFamily="34" charset="0"/>
              <a:cs typeface="Trebuchet MS" pitchFamily="34" charset="0"/>
            </a:endParaRPr>
          </a:p>
        </p:txBody>
      </p:sp>
      <p:sp>
        <p:nvSpPr>
          <p:cNvPr id="2" name="Content Placeholder 1" descr="" title=""/>
          <p:cNvSpPr>
            <a:spLocks noGrp="1"/>
          </p:cNvSpPr>
          <p:nvPr>
            <p:ph sz="half" idx="2"/>
          </p:nvPr>
        </p:nvSpPr>
        <p:spPr>
          <a:xfrm>
            <a:off x="5334000" y="2560637"/>
            <a:ext cx="3581400" cy="3916363"/>
          </a:xfrm>
        </p:spPr>
        <p:txBody>
          <a:bodyPr/>
          <a:lstStyle/>
          <a:p>
            <a:pPr marL="0" indent="0">
              <a:buNone/>
            </a:pPr>
            <a:r>
              <a:rPr lang="en-US" sz="3200" dirty="0">
                <a:latin typeface="Trebuchet MS" pitchFamily="34" charset="0"/>
                <a:ea typeface="Trebuchet MS" pitchFamily="34" charset="0"/>
                <a:cs typeface="Trebuchet MS" pitchFamily="34" charset="0"/>
              </a:rPr>
              <a:t>Obedient,</a:t>
            </a:r>
          </a:p>
          <a:p>
            <a:pPr marL="0" indent="0">
              <a:buNone/>
            </a:pPr>
            <a:r>
              <a:rPr lang="en-US" sz="3200" dirty="0">
                <a:latin typeface="Trebuchet MS" pitchFamily="34" charset="0"/>
                <a:ea typeface="Trebuchet MS" pitchFamily="34" charset="0"/>
                <a:cs typeface="Trebuchet MS" pitchFamily="34" charset="0"/>
              </a:rPr>
              <a:t>Cheerful,</a:t>
            </a:r>
          </a:p>
          <a:p>
            <a:pPr marL="0" indent="0">
              <a:buNone/>
            </a:pPr>
            <a:r>
              <a:rPr lang="en-US" sz="3200" dirty="0">
                <a:latin typeface="Trebuchet MS" pitchFamily="34" charset="0"/>
                <a:ea typeface="Trebuchet MS" pitchFamily="34" charset="0"/>
                <a:cs typeface="Trebuchet MS" pitchFamily="34" charset="0"/>
              </a:rPr>
              <a:t>Thrifty,</a:t>
            </a:r>
          </a:p>
          <a:p>
            <a:pPr marL="0" indent="0">
              <a:buNone/>
            </a:pPr>
            <a:r>
              <a:rPr lang="en-US" sz="3200" dirty="0">
                <a:latin typeface="Trebuchet MS" pitchFamily="34" charset="0"/>
                <a:ea typeface="Trebuchet MS" pitchFamily="34" charset="0"/>
                <a:cs typeface="Trebuchet MS" pitchFamily="34" charset="0"/>
              </a:rPr>
              <a:t>Brave,</a:t>
            </a:r>
          </a:p>
          <a:p>
            <a:pPr marL="0" indent="0">
              <a:buNone/>
            </a:pPr>
            <a:r>
              <a:rPr lang="en-US" sz="3200" dirty="0">
                <a:latin typeface="Trebuchet MS" pitchFamily="34" charset="0"/>
                <a:ea typeface="Trebuchet MS" pitchFamily="34" charset="0"/>
                <a:cs typeface="Trebuchet MS" pitchFamily="34" charset="0"/>
              </a:rPr>
              <a:t>Clean, and</a:t>
            </a:r>
          </a:p>
          <a:p>
            <a:pPr marL="0" indent="0">
              <a:buNone/>
            </a:pPr>
            <a:r>
              <a:rPr lang="en-US" sz="3200" dirty="0">
                <a:latin typeface="Trebuchet MS" pitchFamily="34" charset="0"/>
                <a:ea typeface="Trebuchet MS" pitchFamily="34" charset="0"/>
                <a:cs typeface="Trebuchet MS" pitchFamily="34" charset="0"/>
              </a:rPr>
              <a:t>Reverent</a:t>
            </a:r>
            <a:endParaRPr lang="en-US" sz="3200" dirty="0"/>
          </a:p>
        </p:txBody>
      </p:sp>
    </p:spTree>
    <p:extLst>
      <p:ext uri="{BB962C8B-B14F-4D97-AF65-F5344CB8AC3E}">
        <p14:creationId xmlns:p14="http://schemas.microsoft.com/office/powerpoint/2010/main" val="1227466434"/>
      </p:ext>
    </p:extLst>
  </p:cSld>
  <p:clrMapOvr>
    <a:masterClrMapping/>
  </p:clrMapOvr>
</p:sld>
</file>

<file path=ppt/slides/slide6.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6626" name="Title 1" descr="" title=""/>
          <p:cNvSpPr>
            <a:spLocks noGrp="1"/>
          </p:cNvSpPr>
          <p:nvPr>
            <p:ph type="title" idx="4294967295"/>
          </p:nvPr>
        </p:nvSpPr>
        <p:spPr>
          <a:xfrm>
            <a:off x="1676400" y="228600"/>
            <a:ext cx="7239000" cy="820737"/>
          </a:xfrm>
        </p:spPr>
        <p:txBody>
          <a:bodyPr/>
          <a:lstStyle/>
          <a:p>
            <a:pPr algn="r" eaLnBrk="1" hangingPunct="1"/>
            <a:r>
              <a:rPr lang="en-US" sz="3800" dirty="0">
                <a:latin typeface="Trebuchet MS" pitchFamily="34" charset="0"/>
                <a:ea typeface="Trebuchet MS" pitchFamily="34" charset="0"/>
                <a:cs typeface="Trebuchet MS" pitchFamily="34" charset="0"/>
              </a:rPr>
              <a:t>Cub Scouting </a:t>
            </a:r>
            <a:r>
              <a:rPr lang="en-US" sz="3600" i="1" u="sng" dirty="0">
                <a:latin typeface="Trebuchet MS" pitchFamily="34" charset="0"/>
                <a:ea typeface="Trebuchet MS" pitchFamily="34" charset="0"/>
                <a:cs typeface="Trebuchet MS" pitchFamily="34" charset="0"/>
              </a:rPr>
              <a:t>FUN!</a:t>
            </a:r>
            <a:endParaRPr lang="en-US" sz="3800" dirty="0">
              <a:latin typeface="Trebuchet MS" pitchFamily="34" charset="0"/>
              <a:ea typeface="Trebuchet MS" pitchFamily="34" charset="0"/>
              <a:cs typeface="Trebuchet MS" pitchFamily="34" charset="0"/>
            </a:endParaRPr>
          </a:p>
        </p:txBody>
      </p:sp>
      <p:sp>
        <p:nvSpPr>
          <p:cNvPr id="26627" name="Content Placeholder 3" descr="" title=""/>
          <p:cNvSpPr>
            <a:spLocks noGrp="1"/>
          </p:cNvSpPr>
          <p:nvPr>
            <p:ph idx="4294967295"/>
          </p:nvPr>
        </p:nvSpPr>
        <p:spPr>
          <a:xfrm>
            <a:off x="1447800" y="1049337"/>
            <a:ext cx="7467600" cy="5275263"/>
          </a:xfrm>
        </p:spPr>
        <p:txBody>
          <a:bodyPr/>
          <a:lstStyle/>
          <a:p>
            <a:pPr marL="514350" indent="-514350">
              <a:spcBef>
                <a:spcPts val="2400"/>
              </a:spcBef>
              <a:buFont typeface="+mj-lt"/>
              <a:buAutoNum type="arabicParenR"/>
            </a:pPr>
            <a:r>
              <a:rPr lang="en-US" sz="3200" b="1" u="sng" dirty="0">
                <a:latin typeface="Trebuchet MS" pitchFamily="34" charset="0"/>
                <a:ea typeface="Trebuchet MS" pitchFamily="34" charset="0"/>
                <a:cs typeface="Trebuchet MS" pitchFamily="34" charset="0"/>
              </a:rPr>
              <a:t>Fun Family Activities</a:t>
            </a:r>
            <a:r>
              <a:rPr lang="en-US" sz="3200" dirty="0">
                <a:latin typeface="Trebuchet MS" pitchFamily="34" charset="0"/>
                <a:ea typeface="Trebuchet MS" pitchFamily="34" charset="0"/>
                <a:cs typeface="Trebuchet MS" pitchFamily="34" charset="0"/>
              </a:rPr>
              <a:t>: like hiking, biking, field trips, camping, fishing, Derbies, Awards, as Pack events</a:t>
            </a:r>
          </a:p>
          <a:p>
            <a:pPr marL="514350" indent="-514350">
              <a:spcBef>
                <a:spcPts val="2400"/>
              </a:spcBef>
              <a:buFont typeface="+mj-lt"/>
              <a:buAutoNum type="arabicParenR"/>
            </a:pPr>
            <a:r>
              <a:rPr lang="en-US" sz="3200" b="1" u="sng" dirty="0">
                <a:latin typeface="Trebuchet MS" pitchFamily="34" charset="0"/>
                <a:ea typeface="Trebuchet MS" pitchFamily="34" charset="0"/>
                <a:cs typeface="Trebuchet MS" pitchFamily="34" charset="0"/>
              </a:rPr>
              <a:t>Den Adventures</a:t>
            </a:r>
            <a:r>
              <a:rPr lang="en-US" sz="3200" dirty="0">
                <a:latin typeface="Trebuchet MS" pitchFamily="34" charset="0"/>
                <a:ea typeface="Trebuchet MS" pitchFamily="34" charset="0"/>
                <a:cs typeface="Trebuchet MS" pitchFamily="34" charset="0"/>
              </a:rPr>
              <a:t>: small group events with fun </a:t>
            </a:r>
            <a:r>
              <a:rPr lang="en-US" sz="3200" i="1" u="sng" dirty="0">
                <a:latin typeface="Trebuchet MS" pitchFamily="34" charset="0"/>
                <a:ea typeface="Trebuchet MS" pitchFamily="34" charset="0"/>
                <a:cs typeface="Trebuchet MS" pitchFamily="34" charset="0"/>
              </a:rPr>
              <a:t>and</a:t>
            </a:r>
            <a:r>
              <a:rPr lang="en-US" sz="3200" dirty="0">
                <a:latin typeface="Trebuchet MS" pitchFamily="34" charset="0"/>
                <a:ea typeface="Trebuchet MS" pitchFamily="34" charset="0"/>
                <a:cs typeface="Trebuchet MS" pitchFamily="34" charset="0"/>
              </a:rPr>
              <a:t> serious activities</a:t>
            </a:r>
          </a:p>
          <a:p>
            <a:pPr marL="514350" indent="-514350">
              <a:spcBef>
                <a:spcPts val="2400"/>
              </a:spcBef>
              <a:buFont typeface="+mj-lt"/>
              <a:buAutoNum type="arabicParenR"/>
            </a:pPr>
            <a:r>
              <a:rPr lang="en-US" sz="3200" b="1" u="sng" dirty="0">
                <a:latin typeface="Trebuchet MS" pitchFamily="34" charset="0"/>
                <a:ea typeface="Trebuchet MS" pitchFamily="34" charset="0"/>
                <a:cs typeface="Trebuchet MS" pitchFamily="34" charset="0"/>
              </a:rPr>
              <a:t>Advancement</a:t>
            </a:r>
            <a:r>
              <a:rPr lang="en-US" sz="3200" dirty="0">
                <a:latin typeface="Trebuchet MS" pitchFamily="34" charset="0"/>
                <a:ea typeface="Trebuchet MS" pitchFamily="34" charset="0"/>
                <a:cs typeface="Trebuchet MS" pitchFamily="34" charset="0"/>
              </a:rPr>
              <a:t> activities – in Dens and by families on their schedules</a:t>
            </a:r>
          </a:p>
          <a:p>
            <a:pPr marL="514350" indent="-514350">
              <a:spcBef>
                <a:spcPts val="2400"/>
              </a:spcBef>
              <a:buFont typeface="+mj-lt"/>
              <a:buAutoNum type="arabicParenR"/>
            </a:pPr>
            <a:r>
              <a:rPr lang="en-US" sz="3200" b="1" u="sng" dirty="0">
                <a:latin typeface="Trebuchet MS" pitchFamily="34" charset="0"/>
                <a:ea typeface="Trebuchet MS" pitchFamily="34" charset="0"/>
                <a:cs typeface="Trebuchet MS" pitchFamily="34" charset="0"/>
              </a:rPr>
              <a:t>Recognition</a:t>
            </a:r>
            <a:r>
              <a:rPr lang="en-US" sz="3200" dirty="0">
                <a:latin typeface="Trebuchet MS" pitchFamily="34" charset="0"/>
                <a:ea typeface="Trebuchet MS" pitchFamily="34" charset="0"/>
                <a:cs typeface="Trebuchet MS" pitchFamily="34" charset="0"/>
              </a:rPr>
              <a:t> at Den and Pack Events</a:t>
            </a:r>
          </a:p>
        </p:txBody>
      </p:sp>
    </p:spTree>
    <p:extLst>
      <p:ext uri="{BB962C8B-B14F-4D97-AF65-F5344CB8AC3E}">
        <p14:creationId xmlns:p14="http://schemas.microsoft.com/office/powerpoint/2010/main" val="4166582710"/>
      </p:ext>
    </p:extLst>
  </p:cSld>
  <p:clrMapOvr>
    <a:masterClrMapping/>
  </p:clrMapOvr>
</p:sld>
</file>

<file path=ppt/slides/slide7.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75778" name="Rectangle 4" descr="" title=""/>
          <p:cNvSpPr>
            <a:spLocks noGrp="1"/>
          </p:cNvSpPr>
          <p:nvPr>
            <p:ph type="title"/>
          </p:nvPr>
        </p:nvSpPr>
        <p:spPr>
          <a:xfrm>
            <a:off x="1676400" y="274638"/>
            <a:ext cx="7239000" cy="868362"/>
          </a:xfrm>
        </p:spPr>
        <p:txBody>
          <a:bodyPr/>
          <a:lstStyle/>
          <a:p>
            <a:r>
              <a:rPr lang="en-US" dirty="0">
                <a:latin typeface="Trebuchet MS" pitchFamily="34" charset="0"/>
                <a:ea typeface="Trebuchet MS" pitchFamily="34" charset="0"/>
                <a:cs typeface="Trebuchet MS" pitchFamily="34" charset="0"/>
              </a:rPr>
              <a:t>Our </a:t>
            </a:r>
            <a:r>
              <a:rPr lang="en-US" b="1" i="1" u="sng" dirty="0">
                <a:latin typeface="Trebuchet MS" pitchFamily="34" charset="0"/>
                <a:ea typeface="Trebuchet MS" pitchFamily="34" charset="0"/>
                <a:cs typeface="Trebuchet MS" pitchFamily="34" charset="0"/>
              </a:rPr>
              <a:t>Fun Activities</a:t>
            </a:r>
            <a:r>
              <a:rPr lang="en-US" dirty="0">
                <a:latin typeface="Trebuchet MS" pitchFamily="34" charset="0"/>
                <a:ea typeface="Trebuchet MS" pitchFamily="34" charset="0"/>
                <a:cs typeface="Trebuchet MS" pitchFamily="34" charset="0"/>
              </a:rPr>
              <a:t> </a:t>
            </a:r>
            <a:r>
              <a:rPr lang="en-US" i="1" dirty="0">
                <a:latin typeface="Trebuchet MS" pitchFamily="34" charset="0"/>
                <a:ea typeface="Trebuchet MS" pitchFamily="34" charset="0"/>
                <a:cs typeface="Trebuchet MS" pitchFamily="34" charset="0"/>
              </a:rPr>
              <a:t>(so far)</a:t>
            </a:r>
            <a:endParaRPr lang="en-US" sz="2600" i="1" dirty="0">
              <a:latin typeface="Trebuchet MS" pitchFamily="34" charset="0"/>
              <a:ea typeface="Trebuchet MS" pitchFamily="34" charset="0"/>
              <a:cs typeface="Trebuchet MS" pitchFamily="34" charset="0"/>
            </a:endParaRPr>
          </a:p>
        </p:txBody>
      </p:sp>
      <p:sp>
        <p:nvSpPr>
          <p:cNvPr id="75779" name="Rectangle 5" descr="" title=""/>
          <p:cNvSpPr>
            <a:spLocks noGrp="1"/>
          </p:cNvSpPr>
          <p:nvPr>
            <p:ph type="body" sz="half" idx="1"/>
          </p:nvPr>
        </p:nvSpPr>
        <p:spPr>
          <a:xfrm>
            <a:off x="1676400" y="1143000"/>
            <a:ext cx="3543300" cy="5181600"/>
          </a:xfrm>
        </p:spPr>
        <p:txBody>
          <a:bodyPr/>
          <a:lstStyle/>
          <a:p>
            <a:pPr>
              <a:lnSpc>
                <a:spcPct val="80000"/>
              </a:lnSpc>
              <a:buFont typeface="Arial" charset="0"/>
              <a:buNone/>
            </a:pPr>
            <a:r>
              <a:rPr lang="en-US" sz="2200" dirty="0">
                <a:latin typeface="Trebuchet MS" pitchFamily="34" charset="0"/>
                <a:ea typeface="Trebuchet MS" pitchFamily="34" charset="0"/>
                <a:cs typeface="Trebuchet MS" pitchFamily="34" charset="0"/>
              </a:rPr>
              <a:t>August ___:</a:t>
            </a:r>
            <a:endParaRPr lang="en-US" sz="2200" u="sng" dirty="0">
              <a:latin typeface="Trebuchet MS" pitchFamily="34" charset="0"/>
              <a:ea typeface="Trebuchet MS" pitchFamily="34" charset="0"/>
              <a:cs typeface="Trebuchet MS" pitchFamily="34" charset="0"/>
            </a:endParaRPr>
          </a:p>
          <a:p>
            <a:pPr>
              <a:lnSpc>
                <a:spcPct val="80000"/>
              </a:lnSpc>
            </a:pPr>
            <a:r>
              <a:rPr lang="en-US" sz="2200" dirty="0">
                <a:latin typeface="Trebuchet MS" pitchFamily="34" charset="0"/>
                <a:ea typeface="Trebuchet MS" pitchFamily="34" charset="0"/>
                <a:cs typeface="Trebuchet MS" pitchFamily="34" charset="0"/>
              </a:rPr>
              <a:t>Family Bike Rides</a:t>
            </a:r>
          </a:p>
          <a:p>
            <a:pPr>
              <a:lnSpc>
                <a:spcPct val="80000"/>
              </a:lnSpc>
            </a:pPr>
            <a:r>
              <a:rPr lang="en-US" sz="2200" dirty="0">
                <a:latin typeface="Trebuchet MS" pitchFamily="34" charset="0"/>
                <a:ea typeface="Trebuchet MS" pitchFamily="34" charset="0"/>
                <a:cs typeface="Trebuchet MS" pitchFamily="34" charset="0"/>
              </a:rPr>
              <a:t>Pack Fishing Derby</a:t>
            </a:r>
          </a:p>
          <a:p>
            <a:pPr>
              <a:lnSpc>
                <a:spcPct val="80000"/>
              </a:lnSpc>
              <a:buFont typeface="Arial" charset="0"/>
              <a:buNone/>
            </a:pPr>
            <a:r>
              <a:rPr lang="en-US" sz="2200" dirty="0">
                <a:latin typeface="Trebuchet MS" pitchFamily="34" charset="0"/>
                <a:ea typeface="Trebuchet MS" pitchFamily="34" charset="0"/>
                <a:cs typeface="Trebuchet MS" pitchFamily="34" charset="0"/>
              </a:rPr>
              <a:t>September:</a:t>
            </a:r>
            <a:endParaRPr lang="en-US" sz="2200" u="sng" dirty="0">
              <a:latin typeface="Trebuchet MS" pitchFamily="34" charset="0"/>
              <a:ea typeface="Trebuchet MS" pitchFamily="34" charset="0"/>
              <a:cs typeface="Trebuchet MS" pitchFamily="34" charset="0"/>
            </a:endParaRPr>
          </a:p>
          <a:p>
            <a:pPr>
              <a:lnSpc>
                <a:spcPct val="80000"/>
              </a:lnSpc>
            </a:pPr>
            <a:r>
              <a:rPr lang="en-US" sz="2200" dirty="0">
                <a:latin typeface="Trebuchet MS" pitchFamily="34" charset="0"/>
                <a:ea typeface="Trebuchet MS" pitchFamily="34" charset="0"/>
                <a:cs typeface="Trebuchet MS" pitchFamily="34" charset="0"/>
              </a:rPr>
              <a:t>Family + Den Hikes</a:t>
            </a:r>
          </a:p>
          <a:p>
            <a:pPr>
              <a:lnSpc>
                <a:spcPct val="80000"/>
              </a:lnSpc>
            </a:pPr>
            <a:r>
              <a:rPr lang="en-US" sz="2200" dirty="0">
                <a:latin typeface="Trebuchet MS" pitchFamily="34" charset="0"/>
                <a:ea typeface="Trebuchet MS" pitchFamily="34" charset="0"/>
                <a:cs typeface="Trebuchet MS" pitchFamily="34" charset="0"/>
              </a:rPr>
              <a:t>OA Trailblazer </a:t>
            </a:r>
            <a:r>
              <a:rPr lang="en-US" sz="2200" u="sng" dirty="0">
                <a:latin typeface="Trebuchet MS" pitchFamily="34" charset="0"/>
                <a:ea typeface="Trebuchet MS" pitchFamily="34" charset="0"/>
                <a:cs typeface="Trebuchet MS" pitchFamily="34" charset="0"/>
              </a:rPr>
              <a:t>Camping</a:t>
            </a:r>
            <a:r>
              <a:rPr lang="en-US" sz="2200" dirty="0">
                <a:latin typeface="Trebuchet MS" pitchFamily="34" charset="0"/>
                <a:ea typeface="Trebuchet MS" pitchFamily="34" charset="0"/>
                <a:cs typeface="Trebuchet MS" pitchFamily="34" charset="0"/>
              </a:rPr>
              <a:t> (or just come Saturday)</a:t>
            </a:r>
          </a:p>
          <a:p>
            <a:pPr>
              <a:lnSpc>
                <a:spcPct val="80000"/>
              </a:lnSpc>
              <a:buNone/>
            </a:pPr>
            <a:r>
              <a:rPr lang="en-US" sz="2200" dirty="0">
                <a:latin typeface="Trebuchet MS" pitchFamily="34" charset="0"/>
                <a:ea typeface="Trebuchet MS" pitchFamily="34" charset="0"/>
                <a:cs typeface="Trebuchet MS" pitchFamily="34" charset="0"/>
              </a:rPr>
              <a:t>October:</a:t>
            </a:r>
            <a:endParaRPr lang="en-US" sz="2200" u="sng" dirty="0">
              <a:latin typeface="Trebuchet MS" pitchFamily="34" charset="0"/>
              <a:ea typeface="Trebuchet MS" pitchFamily="34" charset="0"/>
              <a:cs typeface="Trebuchet MS" pitchFamily="34" charset="0"/>
            </a:endParaRPr>
          </a:p>
          <a:p>
            <a:pPr>
              <a:lnSpc>
                <a:spcPct val="80000"/>
              </a:lnSpc>
            </a:pPr>
            <a:r>
              <a:rPr lang="en-US" sz="2200" dirty="0">
                <a:latin typeface="Trebuchet MS" pitchFamily="34" charset="0"/>
                <a:ea typeface="Trebuchet MS" pitchFamily="34" charset="0"/>
                <a:cs typeface="Trebuchet MS" pitchFamily="34" charset="0"/>
              </a:rPr>
              <a:t>Spooky </a:t>
            </a:r>
            <a:r>
              <a:rPr lang="en-US" sz="2200" dirty="0" err="1">
                <a:latin typeface="Trebuchet MS" pitchFamily="34" charset="0"/>
                <a:ea typeface="Trebuchet MS" pitchFamily="34" charset="0"/>
                <a:cs typeface="Trebuchet MS" pitchFamily="34" charset="0"/>
              </a:rPr>
              <a:t>Ree</a:t>
            </a:r>
            <a:r>
              <a:rPr lang="en-US" sz="2200" dirty="0">
                <a:latin typeface="Trebuchet MS" pitchFamily="34" charset="0"/>
                <a:ea typeface="Trebuchet MS" pitchFamily="34" charset="0"/>
                <a:cs typeface="Trebuchet MS" pitchFamily="34" charset="0"/>
              </a:rPr>
              <a:t> Campout! (or just come Saturday)</a:t>
            </a:r>
          </a:p>
          <a:p>
            <a:pPr>
              <a:lnSpc>
                <a:spcPct val="80000"/>
              </a:lnSpc>
              <a:buFont typeface="Arial" charset="0"/>
              <a:buNone/>
            </a:pPr>
            <a:r>
              <a:rPr lang="en-US" sz="2200" dirty="0">
                <a:latin typeface="Trebuchet MS" pitchFamily="34" charset="0"/>
                <a:ea typeface="Trebuchet MS" pitchFamily="34" charset="0"/>
                <a:cs typeface="Trebuchet MS" pitchFamily="34" charset="0"/>
              </a:rPr>
              <a:t>November ___:</a:t>
            </a:r>
          </a:p>
          <a:p>
            <a:pPr>
              <a:lnSpc>
                <a:spcPct val="80000"/>
              </a:lnSpc>
            </a:pPr>
            <a:r>
              <a:rPr lang="en-US" sz="2200" dirty="0">
                <a:latin typeface="Trebuchet MS" pitchFamily="34" charset="0"/>
                <a:ea typeface="Trebuchet MS" pitchFamily="34" charset="0"/>
                <a:cs typeface="Trebuchet MS" pitchFamily="34" charset="0"/>
              </a:rPr>
              <a:t>Day Hike at _______</a:t>
            </a:r>
          </a:p>
          <a:p>
            <a:pPr>
              <a:lnSpc>
                <a:spcPct val="80000"/>
              </a:lnSpc>
            </a:pPr>
            <a:r>
              <a:rPr lang="en-US" sz="2200" dirty="0">
                <a:latin typeface="Trebuchet MS" pitchFamily="34" charset="0"/>
                <a:ea typeface="Trebuchet MS" pitchFamily="34" charset="0"/>
                <a:cs typeface="Trebuchet MS" pitchFamily="34" charset="0"/>
              </a:rPr>
              <a:t>Service Project at ___</a:t>
            </a:r>
          </a:p>
          <a:p>
            <a:pPr>
              <a:lnSpc>
                <a:spcPct val="80000"/>
              </a:lnSpc>
              <a:buFont typeface="Arial" charset="0"/>
              <a:buNone/>
            </a:pPr>
            <a:r>
              <a:rPr lang="en-US" sz="2200" dirty="0">
                <a:latin typeface="Trebuchet MS" pitchFamily="34" charset="0"/>
                <a:ea typeface="Trebuchet MS" pitchFamily="34" charset="0"/>
                <a:cs typeface="Trebuchet MS" pitchFamily="34" charset="0"/>
              </a:rPr>
              <a:t>December ___:</a:t>
            </a:r>
            <a:endParaRPr lang="en-US" sz="2200" u="sng" dirty="0">
              <a:latin typeface="Trebuchet MS" pitchFamily="34" charset="0"/>
              <a:ea typeface="Trebuchet MS" pitchFamily="34" charset="0"/>
              <a:cs typeface="Trebuchet MS" pitchFamily="34" charset="0"/>
            </a:endParaRPr>
          </a:p>
          <a:p>
            <a:pPr>
              <a:lnSpc>
                <a:spcPct val="80000"/>
              </a:lnSpc>
            </a:pPr>
            <a:r>
              <a:rPr lang="en-US" sz="2200" dirty="0">
                <a:latin typeface="Trebuchet MS" pitchFamily="34" charset="0"/>
                <a:ea typeface="Trebuchet MS" pitchFamily="34" charset="0"/>
                <a:cs typeface="Trebuchet MS" pitchFamily="34" charset="0"/>
              </a:rPr>
              <a:t>__Holiday Den Parties__</a:t>
            </a:r>
          </a:p>
        </p:txBody>
      </p:sp>
      <p:sp>
        <p:nvSpPr>
          <p:cNvPr id="75780" name="Rectangle 6" descr="" title=""/>
          <p:cNvSpPr>
            <a:spLocks noGrp="1"/>
          </p:cNvSpPr>
          <p:nvPr>
            <p:ph type="body" sz="half" idx="2"/>
          </p:nvPr>
        </p:nvSpPr>
        <p:spPr>
          <a:xfrm>
            <a:off x="5372100" y="1143000"/>
            <a:ext cx="3543300" cy="5257800"/>
          </a:xfrm>
        </p:spPr>
        <p:txBody>
          <a:bodyPr/>
          <a:lstStyle/>
          <a:p>
            <a:pPr>
              <a:lnSpc>
                <a:spcPct val="80000"/>
              </a:lnSpc>
              <a:buFont typeface="Arial" charset="0"/>
              <a:buNone/>
              <a:defRPr/>
            </a:pPr>
            <a:r>
              <a:rPr lang="en-US" sz="2200" dirty="0">
                <a:latin typeface="Trebuchet MS" pitchFamily="34" charset="0"/>
                <a:ea typeface="Trebuchet MS" pitchFamily="34" charset="0"/>
                <a:cs typeface="Trebuchet MS" pitchFamily="34" charset="0"/>
              </a:rPr>
              <a:t>January ___:</a:t>
            </a:r>
            <a:endParaRPr lang="en-US" sz="2200" u="sng" dirty="0">
              <a:latin typeface="Trebuchet MS" pitchFamily="34" charset="0"/>
              <a:ea typeface="Trebuchet MS" pitchFamily="34" charset="0"/>
              <a:cs typeface="Trebuchet MS" pitchFamily="34" charset="0"/>
            </a:endParaRPr>
          </a:p>
          <a:p>
            <a:pPr>
              <a:lnSpc>
                <a:spcPct val="80000"/>
              </a:lnSpc>
              <a:defRPr/>
            </a:pPr>
            <a:r>
              <a:rPr lang="en-US" sz="2200" dirty="0">
                <a:latin typeface="Trebuchet MS" pitchFamily="34" charset="0"/>
                <a:ea typeface="Trebuchet MS" pitchFamily="34" charset="0"/>
                <a:cs typeface="Trebuchet MS" pitchFamily="34" charset="0"/>
              </a:rPr>
              <a:t>___Trip?___</a:t>
            </a:r>
          </a:p>
          <a:p>
            <a:pPr>
              <a:lnSpc>
                <a:spcPct val="80000"/>
              </a:lnSpc>
              <a:buFont typeface="Arial" charset="0"/>
              <a:buNone/>
              <a:defRPr/>
            </a:pPr>
            <a:r>
              <a:rPr lang="en-US" sz="2200" dirty="0">
                <a:latin typeface="Trebuchet MS" pitchFamily="34" charset="0"/>
                <a:ea typeface="Trebuchet MS" pitchFamily="34" charset="0"/>
                <a:cs typeface="Trebuchet MS" pitchFamily="34" charset="0"/>
              </a:rPr>
              <a:t>February ___:</a:t>
            </a:r>
          </a:p>
          <a:p>
            <a:pPr>
              <a:lnSpc>
                <a:spcPct val="80000"/>
              </a:lnSpc>
              <a:defRPr/>
            </a:pPr>
            <a:r>
              <a:rPr lang="en-US" sz="2200" dirty="0">
                <a:latin typeface="Trebuchet MS" pitchFamily="34" charset="0"/>
                <a:ea typeface="Trebuchet MS" pitchFamily="34" charset="0"/>
                <a:cs typeface="Trebuchet MS" pitchFamily="34" charset="0"/>
              </a:rPr>
              <a:t>Pack Pinewood Derby</a:t>
            </a:r>
          </a:p>
          <a:p>
            <a:pPr marL="0" indent="0">
              <a:lnSpc>
                <a:spcPct val="80000"/>
              </a:lnSpc>
              <a:buFont typeface="Arial" charset="0"/>
              <a:buNone/>
              <a:defRPr/>
            </a:pPr>
            <a:r>
              <a:rPr lang="en-US" sz="2200" dirty="0">
                <a:latin typeface="Trebuchet MS" pitchFamily="34" charset="0"/>
                <a:ea typeface="Trebuchet MS" pitchFamily="34" charset="0"/>
                <a:cs typeface="Trebuchet MS" pitchFamily="34" charset="0"/>
              </a:rPr>
              <a:t>March:</a:t>
            </a:r>
          </a:p>
          <a:p>
            <a:pPr>
              <a:lnSpc>
                <a:spcPct val="80000"/>
              </a:lnSpc>
              <a:defRPr/>
            </a:pPr>
            <a:r>
              <a:rPr lang="en-US" sz="2200" dirty="0">
                <a:latin typeface="Trebuchet MS" pitchFamily="34" charset="0"/>
                <a:ea typeface="Trebuchet MS" pitchFamily="34" charset="0"/>
                <a:cs typeface="Trebuchet MS" pitchFamily="34" charset="0"/>
              </a:rPr>
              <a:t>Scouting for Food</a:t>
            </a:r>
          </a:p>
          <a:p>
            <a:pPr>
              <a:lnSpc>
                <a:spcPct val="80000"/>
              </a:lnSpc>
              <a:defRPr/>
            </a:pPr>
            <a:r>
              <a:rPr lang="en-US" sz="2200" dirty="0">
                <a:latin typeface="Trebuchet MS" pitchFamily="34" charset="0"/>
                <a:ea typeface="Trebuchet MS" pitchFamily="34" charset="0"/>
                <a:cs typeface="Trebuchet MS" pitchFamily="34" charset="0"/>
              </a:rPr>
              <a:t>Den Bike Rodeos</a:t>
            </a:r>
          </a:p>
          <a:p>
            <a:pPr>
              <a:lnSpc>
                <a:spcPct val="80000"/>
              </a:lnSpc>
              <a:buFont typeface="Arial" charset="0"/>
              <a:buNone/>
              <a:defRPr/>
            </a:pPr>
            <a:r>
              <a:rPr lang="en-US" sz="2200" dirty="0">
                <a:latin typeface="Trebuchet MS" pitchFamily="34" charset="0"/>
                <a:ea typeface="Trebuchet MS" pitchFamily="34" charset="0"/>
                <a:cs typeface="Trebuchet MS" pitchFamily="34" charset="0"/>
              </a:rPr>
              <a:t>April:</a:t>
            </a:r>
            <a:endParaRPr lang="en-US" sz="2200" u="sng" dirty="0">
              <a:latin typeface="Trebuchet MS" pitchFamily="34" charset="0"/>
              <a:ea typeface="Trebuchet MS" pitchFamily="34" charset="0"/>
              <a:cs typeface="Trebuchet MS" pitchFamily="34" charset="0"/>
            </a:endParaRPr>
          </a:p>
          <a:p>
            <a:pPr>
              <a:lnSpc>
                <a:spcPct val="80000"/>
              </a:lnSpc>
              <a:defRPr/>
            </a:pPr>
            <a:r>
              <a:rPr lang="en-US" sz="2200" dirty="0">
                <a:latin typeface="Trebuchet MS" pitchFamily="34" charset="0"/>
                <a:ea typeface="Trebuchet MS" pitchFamily="34" charset="0"/>
                <a:cs typeface="Trebuchet MS" pitchFamily="34" charset="0"/>
              </a:rPr>
              <a:t>Spring Campout</a:t>
            </a:r>
          </a:p>
          <a:p>
            <a:pPr>
              <a:lnSpc>
                <a:spcPct val="80000"/>
              </a:lnSpc>
              <a:defRPr/>
            </a:pPr>
            <a:r>
              <a:rPr lang="en-US" sz="2200" dirty="0">
                <a:latin typeface="Trebuchet MS" pitchFamily="34" charset="0"/>
                <a:ea typeface="Trebuchet MS" pitchFamily="34" charset="0"/>
                <a:cs typeface="Trebuchet MS" pitchFamily="34" charset="0"/>
              </a:rPr>
              <a:t>Blue + Gold Banquet</a:t>
            </a:r>
          </a:p>
          <a:p>
            <a:pPr>
              <a:lnSpc>
                <a:spcPct val="80000"/>
              </a:lnSpc>
              <a:buFont typeface="Arial" charset="0"/>
              <a:buNone/>
              <a:defRPr/>
            </a:pPr>
            <a:r>
              <a:rPr lang="en-US" sz="2200" dirty="0">
                <a:latin typeface="Trebuchet MS" pitchFamily="34" charset="0"/>
                <a:ea typeface="Trebuchet MS" pitchFamily="34" charset="0"/>
                <a:cs typeface="Trebuchet MS" pitchFamily="34" charset="0"/>
              </a:rPr>
              <a:t>May:</a:t>
            </a:r>
            <a:endParaRPr lang="en-US" sz="2200" u="sng" dirty="0">
              <a:latin typeface="Trebuchet MS" pitchFamily="34" charset="0"/>
              <a:ea typeface="Trebuchet MS" pitchFamily="34" charset="0"/>
              <a:cs typeface="Trebuchet MS" pitchFamily="34" charset="0"/>
            </a:endParaRPr>
          </a:p>
          <a:p>
            <a:pPr>
              <a:lnSpc>
                <a:spcPct val="80000"/>
              </a:lnSpc>
              <a:defRPr/>
            </a:pPr>
            <a:r>
              <a:rPr lang="en-US" sz="2200" dirty="0">
                <a:latin typeface="Trebuchet MS" pitchFamily="34" charset="0"/>
                <a:ea typeface="Trebuchet MS" pitchFamily="34" charset="0"/>
                <a:cs typeface="Trebuchet MS" pitchFamily="34" charset="0"/>
              </a:rPr>
              <a:t>Den Graduation Party</a:t>
            </a:r>
          </a:p>
          <a:p>
            <a:pPr>
              <a:lnSpc>
                <a:spcPct val="80000"/>
              </a:lnSpc>
              <a:buFont typeface="Arial" charset="0"/>
              <a:buNone/>
              <a:defRPr/>
            </a:pPr>
            <a:r>
              <a:rPr lang="en-US" sz="2200" dirty="0">
                <a:latin typeface="Trebuchet MS" pitchFamily="34" charset="0"/>
                <a:ea typeface="Trebuchet MS" pitchFamily="34" charset="0"/>
                <a:cs typeface="Trebuchet MS" pitchFamily="34" charset="0"/>
              </a:rPr>
              <a:t>June/July:</a:t>
            </a:r>
            <a:endParaRPr lang="en-US" sz="2200" u="sng" dirty="0">
              <a:latin typeface="Trebuchet MS" pitchFamily="34" charset="0"/>
              <a:ea typeface="Trebuchet MS" pitchFamily="34" charset="0"/>
              <a:cs typeface="Trebuchet MS" pitchFamily="34" charset="0"/>
            </a:endParaRPr>
          </a:p>
          <a:p>
            <a:pPr>
              <a:lnSpc>
                <a:spcPct val="80000"/>
              </a:lnSpc>
              <a:defRPr/>
            </a:pPr>
            <a:r>
              <a:rPr lang="en-US" sz="2200" dirty="0">
                <a:latin typeface="Trebuchet MS" pitchFamily="34" charset="0"/>
                <a:ea typeface="Trebuchet MS" pitchFamily="34" charset="0"/>
                <a:cs typeface="Trebuchet MS" pitchFamily="34" charset="0"/>
              </a:rPr>
              <a:t>District Day Camp</a:t>
            </a:r>
          </a:p>
          <a:p>
            <a:pPr>
              <a:lnSpc>
                <a:spcPct val="80000"/>
              </a:lnSpc>
              <a:defRPr/>
            </a:pPr>
            <a:r>
              <a:rPr lang="en-US" sz="2200" dirty="0">
                <a:latin typeface="Trebuchet MS" pitchFamily="34" charset="0"/>
                <a:ea typeface="Trebuchet MS" pitchFamily="34" charset="0"/>
                <a:cs typeface="Trebuchet MS" pitchFamily="34" charset="0"/>
              </a:rPr>
              <a:t>Cub Adventure Camps</a:t>
            </a:r>
          </a:p>
        </p:txBody>
      </p:sp>
    </p:spTree>
    <p:extLst>
      <p:ext uri="{BB962C8B-B14F-4D97-AF65-F5344CB8AC3E}">
        <p14:creationId xmlns:p14="http://schemas.microsoft.com/office/powerpoint/2010/main" val="4091422378"/>
      </p:ext>
    </p:extLst>
  </p:cSld>
  <p:clrMapOvr>
    <a:masterClrMapping/>
  </p:clrMapOvr>
</p:sld>
</file>

<file path=ppt/slides/slide8.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1676400" y="0"/>
            <a:ext cx="7239000" cy="1143000"/>
          </a:xfrm>
        </p:spPr>
        <p:txBody>
          <a:bodyPr/>
          <a:lstStyle/>
          <a:p>
            <a:r>
              <a:rPr lang="en-US" dirty="0"/>
              <a:t>Being in a </a:t>
            </a:r>
            <a:r>
              <a:rPr lang="en-US" b="1" i="1" u="sng" dirty="0"/>
              <a:t>Den</a:t>
            </a:r>
            <a:endParaRPr lang="en-US" dirty="0"/>
          </a:p>
        </p:txBody>
      </p:sp>
      <p:sp>
        <p:nvSpPr>
          <p:cNvPr id="3" name="Content Placeholder 2" descr="" title=""/>
          <p:cNvSpPr>
            <a:spLocks noGrp="1"/>
          </p:cNvSpPr>
          <p:nvPr>
            <p:ph idx="1"/>
          </p:nvPr>
        </p:nvSpPr>
        <p:spPr>
          <a:xfrm>
            <a:off x="1676400" y="1143000"/>
            <a:ext cx="7086600" cy="3352800"/>
          </a:xfrm>
        </p:spPr>
        <p:txBody>
          <a:bodyPr/>
          <a:lstStyle/>
          <a:p>
            <a:pPr marL="0" indent="0">
              <a:buNone/>
            </a:pPr>
            <a:r>
              <a:rPr lang="en-US" sz="3000" dirty="0"/>
              <a:t>Cub Scouts belong to </a:t>
            </a:r>
            <a:r>
              <a:rPr lang="en-US" sz="3000" b="1" dirty="0"/>
              <a:t>parent-led dens</a:t>
            </a:r>
            <a:r>
              <a:rPr lang="en-US" sz="3000" dirty="0"/>
              <a:t> of 6 to 8 Scouts at their grade level, with their own Handbooks:</a:t>
            </a:r>
          </a:p>
          <a:p>
            <a:pPr>
              <a:spcBef>
                <a:spcPts val="600"/>
              </a:spcBef>
            </a:pPr>
            <a:r>
              <a:rPr lang="en-US" sz="3000" dirty="0"/>
              <a:t>Kindergarten works towards “Lion”</a:t>
            </a:r>
          </a:p>
          <a:p>
            <a:pPr>
              <a:spcBef>
                <a:spcPts val="600"/>
              </a:spcBef>
            </a:pPr>
            <a:r>
              <a:rPr lang="en-US" sz="3000" dirty="0"/>
              <a:t>1st Grade towards “Tiger”</a:t>
            </a:r>
          </a:p>
          <a:p>
            <a:pPr marL="0" indent="0">
              <a:spcBef>
                <a:spcPts val="1800"/>
              </a:spcBef>
              <a:buNone/>
            </a:pPr>
            <a:r>
              <a:rPr lang="en-US" sz="3000" dirty="0"/>
              <a:t>Parents/Guardians a “must” at this age!</a:t>
            </a:r>
          </a:p>
        </p:txBody>
      </p:sp>
      <p:pic>
        <p:nvPicPr>
          <p:cNvPr id="6" name="Picture 5" descr="" title="">
            <a:extLst>
              <a:ext uri="{FF2B5EF4-FFF2-40B4-BE49-F238E27FC236}">
                <a16:creationId xmlns:a16="http://schemas.microsoft.com/office/drawing/2014/main" id="{B1023309-FB38-DEA2-1E1F-56FEB1B48B95}"/>
              </a:ext>
            </a:extLst>
          </p:cNvPr>
          <p:cNvPicPr>
            <a:picLocks noChangeAspect="1"/>
          </p:cNvPicPr>
          <p:nvPr/>
        </p:nvPicPr>
        <p:blipFill>
          <a:blip r:embed="rId3"/>
          <a:stretch>
            <a:fillRect/>
          </a:stretch>
        </p:blipFill>
        <p:spPr>
          <a:xfrm>
            <a:off x="3200401" y="4349250"/>
            <a:ext cx="3709256" cy="2508750"/>
          </a:xfrm>
          <a:prstGeom prst="rect">
            <a:avLst/>
          </a:prstGeom>
        </p:spPr>
      </p:pic>
    </p:spTree>
    <p:extLst>
      <p:ext uri="{BB962C8B-B14F-4D97-AF65-F5344CB8AC3E}">
        <p14:creationId xmlns:p14="http://schemas.microsoft.com/office/powerpoint/2010/main" val="1120197327"/>
      </p:ext>
    </p:extLst>
  </p:cSld>
  <p:clrMapOvr>
    <a:masterClrMapping/>
  </p:clrMapOvr>
</p:sld>
</file>

<file path=ppt/slides/slide9.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1676400" y="0"/>
            <a:ext cx="7239000" cy="1143000"/>
          </a:xfrm>
        </p:spPr>
        <p:txBody>
          <a:bodyPr/>
          <a:lstStyle/>
          <a:p>
            <a:r>
              <a:rPr lang="en-US" u="sng" dirty="0"/>
              <a:t>2</a:t>
            </a:r>
            <a:r>
              <a:rPr lang="en-US" u="sng" baseline="30000" dirty="0"/>
              <a:t>nd</a:t>
            </a:r>
            <a:r>
              <a:rPr lang="en-US" u="sng" dirty="0"/>
              <a:t> and 3</a:t>
            </a:r>
            <a:r>
              <a:rPr lang="en-US" u="sng" baseline="30000" dirty="0"/>
              <a:t>rd</a:t>
            </a:r>
            <a:r>
              <a:rPr lang="en-US" u="sng" dirty="0"/>
              <a:t> Grade Dens</a:t>
            </a:r>
          </a:p>
        </p:txBody>
      </p:sp>
      <p:sp>
        <p:nvSpPr>
          <p:cNvPr id="3" name="Content Placeholder 2" descr="" title=""/>
          <p:cNvSpPr>
            <a:spLocks noGrp="1"/>
          </p:cNvSpPr>
          <p:nvPr>
            <p:ph idx="1"/>
          </p:nvPr>
        </p:nvSpPr>
        <p:spPr>
          <a:xfrm>
            <a:off x="1524000" y="1143000"/>
            <a:ext cx="7620000" cy="3048000"/>
          </a:xfrm>
        </p:spPr>
        <p:txBody>
          <a:bodyPr/>
          <a:lstStyle/>
          <a:p>
            <a:pPr marL="0" indent="0">
              <a:buNone/>
            </a:pPr>
            <a:r>
              <a:rPr lang="en-US" sz="3000" dirty="0"/>
              <a:t>The parent-led dens of the next grades of Cub Scouts are:</a:t>
            </a:r>
          </a:p>
          <a:p>
            <a:pPr>
              <a:spcBef>
                <a:spcPts val="600"/>
              </a:spcBef>
            </a:pPr>
            <a:r>
              <a:rPr lang="en-US" sz="3000" dirty="0"/>
              <a:t>Wolf = 2nd Grade </a:t>
            </a:r>
          </a:p>
          <a:p>
            <a:pPr>
              <a:spcBef>
                <a:spcPts val="600"/>
              </a:spcBef>
            </a:pPr>
            <a:r>
              <a:rPr lang="en-US" sz="3000" dirty="0"/>
              <a:t>Bear = 3rd Grade</a:t>
            </a:r>
          </a:p>
          <a:p>
            <a:pPr marL="0" indent="0">
              <a:spcBef>
                <a:spcPts val="1800"/>
              </a:spcBef>
              <a:buNone/>
            </a:pPr>
            <a:r>
              <a:rPr lang="en-US" sz="3000" dirty="0"/>
              <a:t>Dens can have “co-leaders” and need assistants and parent help</a:t>
            </a:r>
          </a:p>
        </p:txBody>
      </p:sp>
      <p:pic>
        <p:nvPicPr>
          <p:cNvPr id="5" name="Picture 4" descr="" title="">
            <a:extLst>
              <a:ext uri="{FF2B5EF4-FFF2-40B4-BE49-F238E27FC236}">
                <a16:creationId xmlns:a16="http://schemas.microsoft.com/office/drawing/2014/main" id="{EF7694FB-0660-E874-5C91-2F51087F4929}"/>
              </a:ext>
            </a:extLst>
          </p:cNvPr>
          <p:cNvPicPr>
            <a:picLocks noChangeAspect="1"/>
          </p:cNvPicPr>
          <p:nvPr/>
        </p:nvPicPr>
        <p:blipFill>
          <a:blip r:embed="rId3"/>
          <a:stretch>
            <a:fillRect/>
          </a:stretch>
        </p:blipFill>
        <p:spPr>
          <a:xfrm>
            <a:off x="3505200" y="4343400"/>
            <a:ext cx="3554658" cy="2512775"/>
          </a:xfrm>
          <a:prstGeom prst="rect">
            <a:avLst/>
          </a:prstGeom>
        </p:spPr>
      </p:pic>
    </p:spTree>
    <p:extLst>
      <p:ext uri="{BB962C8B-B14F-4D97-AF65-F5344CB8AC3E}">
        <p14:creationId xmlns:p14="http://schemas.microsoft.com/office/powerpoint/2010/main" val="3570728121"/>
      </p:ext>
    </p:extLst>
  </p:cSld>
  <p:clrMapOvr>
    <a:masterClrMapping/>
  </p:clrMapOvr>
</p:sld>
</file>

<file path=ppt/slides/slide10.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1676400" y="0"/>
            <a:ext cx="7239000" cy="1143000"/>
          </a:xfrm>
        </p:spPr>
        <p:txBody>
          <a:bodyPr/>
          <a:lstStyle/>
          <a:p>
            <a:r>
              <a:rPr lang="en-US" u="sng" dirty="0"/>
              <a:t>4</a:t>
            </a:r>
            <a:r>
              <a:rPr lang="en-US" u="sng" baseline="30000" dirty="0"/>
              <a:t>th</a:t>
            </a:r>
            <a:r>
              <a:rPr lang="en-US" u="sng" dirty="0"/>
              <a:t> and 5</a:t>
            </a:r>
            <a:r>
              <a:rPr lang="en-US" u="sng" baseline="30000" dirty="0"/>
              <a:t>th</a:t>
            </a:r>
            <a:r>
              <a:rPr lang="en-US" u="sng" dirty="0"/>
              <a:t> Grade Dens</a:t>
            </a:r>
          </a:p>
        </p:txBody>
      </p:sp>
      <p:sp>
        <p:nvSpPr>
          <p:cNvPr id="3" name="Content Placeholder 2" descr="" title=""/>
          <p:cNvSpPr>
            <a:spLocks noGrp="1"/>
          </p:cNvSpPr>
          <p:nvPr>
            <p:ph idx="1"/>
          </p:nvPr>
        </p:nvSpPr>
        <p:spPr>
          <a:xfrm>
            <a:off x="1524000" y="1143000"/>
            <a:ext cx="7620000" cy="2895600"/>
          </a:xfrm>
        </p:spPr>
        <p:txBody>
          <a:bodyPr/>
          <a:lstStyle/>
          <a:p>
            <a:pPr marL="0" indent="0">
              <a:buNone/>
            </a:pPr>
            <a:r>
              <a:rPr lang="en-US" sz="3000" dirty="0"/>
              <a:t>The parent-led dens of older Cub Scouts are:</a:t>
            </a:r>
          </a:p>
          <a:p>
            <a:pPr>
              <a:spcBef>
                <a:spcPts val="600"/>
              </a:spcBef>
            </a:pPr>
            <a:r>
              <a:rPr lang="en-US" sz="3000" dirty="0"/>
              <a:t>4</a:t>
            </a:r>
            <a:r>
              <a:rPr lang="en-US" sz="3000" baseline="30000" dirty="0"/>
              <a:t>th</a:t>
            </a:r>
            <a:r>
              <a:rPr lang="en-US" sz="3000" dirty="0"/>
              <a:t> Grade works on Webelos (means: </a:t>
            </a:r>
            <a:r>
              <a:rPr lang="en-US" sz="3000" dirty="0" err="1"/>
              <a:t>WE’ll</a:t>
            </a:r>
            <a:r>
              <a:rPr lang="en-US" sz="3000" dirty="0"/>
              <a:t> BE </a:t>
            </a:r>
            <a:r>
              <a:rPr lang="en-US" sz="3000" dirty="0" err="1"/>
              <a:t>LOyal</a:t>
            </a:r>
            <a:r>
              <a:rPr lang="en-US" sz="3000" dirty="0"/>
              <a:t> Scouts) = 4th Grade</a:t>
            </a:r>
          </a:p>
          <a:p>
            <a:pPr>
              <a:spcBef>
                <a:spcPts val="600"/>
              </a:spcBef>
            </a:pPr>
            <a:r>
              <a:rPr lang="en-US" sz="3000" dirty="0"/>
              <a:t>5th Grade works towards the Arrow of Light Rank</a:t>
            </a:r>
          </a:p>
        </p:txBody>
      </p:sp>
      <p:pic>
        <p:nvPicPr>
          <p:cNvPr id="6" name="Picture 5" descr="" title="">
            <a:extLst>
              <a:ext uri="{FF2B5EF4-FFF2-40B4-BE49-F238E27FC236}">
                <a16:creationId xmlns:a16="http://schemas.microsoft.com/office/drawing/2014/main" id="{56A308B6-7F38-0B9F-AEAA-07E341209F90}"/>
              </a:ext>
            </a:extLst>
          </p:cNvPr>
          <p:cNvPicPr>
            <a:picLocks noChangeAspect="1"/>
          </p:cNvPicPr>
          <p:nvPr/>
        </p:nvPicPr>
        <p:blipFill>
          <a:blip r:embed="rId3"/>
          <a:stretch>
            <a:fillRect/>
          </a:stretch>
        </p:blipFill>
        <p:spPr>
          <a:xfrm>
            <a:off x="2971799" y="4148137"/>
            <a:ext cx="3871233" cy="2709863"/>
          </a:xfrm>
          <a:prstGeom prst="rect">
            <a:avLst/>
          </a:prstGeom>
        </p:spPr>
      </p:pic>
    </p:spTree>
    <p:extLst>
      <p:ext uri="{BB962C8B-B14F-4D97-AF65-F5344CB8AC3E}">
        <p14:creationId xmlns:p14="http://schemas.microsoft.com/office/powerpoint/2010/main" val="4144936660"/>
      </p:ext>
    </p:extLst>
  </p:cSld>
  <p:clrMapOvr>
    <a:masterClrMapping/>
  </p:clrMapOvr>
</p:sld>
</file>

<file path=ppt/slides/slide11.xml><?xml version="1.0" encoding="utf-8"?>
<p:sld xmlns:a16="http://schemas.microsoft.com/office/drawing/2014/main" xmlns:adec="http://schemas.microsoft.com/office/drawing/2017/decorative" xmlns:p16="http://schemas.microsoft.com/office/powerpoint/2015/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useBgFill="1">
        <p:nvSpPr>
          <p:cNvPr id="53256" name="Rectangle 53255" descr="" title="">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260" name="Rectangle 53259" descr="" title="">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733" y="0"/>
            <a:ext cx="6803134"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 title="">
            <a:extLst>
              <a:ext uri="{FF2B5EF4-FFF2-40B4-BE49-F238E27FC236}">
                <a16:creationId xmlns:a16="http://schemas.microsoft.com/office/drawing/2014/main" id="{5CF0E213-337F-6B01-FB9C-9BB77FC04CA6}"/>
              </a:ext>
            </a:extLst>
          </p:cNvPr>
          <p:cNvPicPr>
            <a:picLocks noChangeAspect="1"/>
          </p:cNvPicPr>
          <p:nvPr/>
        </p:nvPicPr>
        <p:blipFill>
          <a:blip r:embed="rId3"/>
          <a:stretch>
            <a:fillRect/>
          </a:stretch>
        </p:blipFill>
        <p:spPr>
          <a:xfrm>
            <a:off x="45063" y="1462468"/>
            <a:ext cx="9022737" cy="4195571"/>
          </a:xfrm>
          <a:prstGeom prst="rect">
            <a:avLst/>
          </a:prstGeom>
        </p:spPr>
      </p:pic>
      <p:sp>
        <p:nvSpPr>
          <p:cNvPr id="53250" name="Title 1" descr="" title=""/>
          <p:cNvSpPr>
            <a:spLocks noGrp="1"/>
          </p:cNvSpPr>
          <p:nvPr>
            <p:ph type="title" idx="4294967295"/>
          </p:nvPr>
        </p:nvSpPr>
        <p:spPr>
          <a:xfrm>
            <a:off x="76200" y="84138"/>
            <a:ext cx="8763000" cy="830262"/>
          </a:xfrm>
        </p:spPr>
        <p:txBody>
          <a:bodyPr/>
          <a:lstStyle/>
          <a:p>
            <a:pPr eaLnBrk="1" hangingPunct="1"/>
            <a:r>
              <a:rPr lang="en-US" dirty="0">
                <a:latin typeface="Trebuchet MS" pitchFamily="34" charset="0"/>
                <a:ea typeface="Trebuchet MS" pitchFamily="34" charset="0"/>
                <a:cs typeface="Trebuchet MS" pitchFamily="34" charset="0"/>
              </a:rPr>
              <a:t>Earning A Rank = Eight Adventures</a:t>
            </a:r>
          </a:p>
        </p:txBody>
      </p:sp>
      <p:sp>
        <p:nvSpPr>
          <p:cNvPr id="53251" name="Content Placeholder 2" descr="" title=""/>
          <p:cNvSpPr>
            <a:spLocks noGrp="1"/>
          </p:cNvSpPr>
          <p:nvPr>
            <p:ph idx="4294967295"/>
          </p:nvPr>
        </p:nvSpPr>
        <p:spPr>
          <a:xfrm>
            <a:off x="76200" y="5996368"/>
            <a:ext cx="8991600" cy="709232"/>
          </a:xfrm>
        </p:spPr>
        <p:txBody>
          <a:bodyPr/>
          <a:lstStyle/>
          <a:p>
            <a:pPr marL="57150" indent="0" eaLnBrk="1" hangingPunct="1">
              <a:spcBef>
                <a:spcPts val="1800"/>
              </a:spcBef>
              <a:buNone/>
            </a:pPr>
            <a:r>
              <a:rPr lang="en-US" sz="3000" dirty="0">
                <a:latin typeface="Trebuchet MS" pitchFamily="34" charset="0"/>
                <a:ea typeface="Trebuchet MS" pitchFamily="34" charset="0"/>
                <a:cs typeface="Trebuchet MS" pitchFamily="34" charset="0"/>
              </a:rPr>
              <a:t>Six Required Adventures plus two “Electives”</a:t>
            </a:r>
          </a:p>
        </p:txBody>
      </p:sp>
    </p:spTree>
    <p:extLst>
      <p:ext uri="{BB962C8B-B14F-4D97-AF65-F5344CB8AC3E}">
        <p14:creationId xmlns:p14="http://schemas.microsoft.com/office/powerpoint/2010/main" val="2255533916"/>
      </p:ext>
    </p:extLst>
  </p:cSld>
  <p:clrMapOvr>
    <a:masterClrMapping/>
  </p:clrMapOvr>
</p:sld>
</file>

<file path=ppt/slides/slide12.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50178" name="Rectangle 2" descr="" title=""/>
          <p:cNvSpPr>
            <a:spLocks noGrp="1"/>
          </p:cNvSpPr>
          <p:nvPr>
            <p:ph type="title"/>
          </p:nvPr>
        </p:nvSpPr>
        <p:spPr/>
        <p:txBody>
          <a:bodyPr/>
          <a:lstStyle/>
          <a:p>
            <a:r>
              <a:rPr lang="en-US" u="sng" dirty="0">
                <a:latin typeface="Trebuchet MS" pitchFamily="34" charset="0"/>
                <a:ea typeface="Trebuchet MS" pitchFamily="34" charset="0"/>
                <a:cs typeface="Trebuchet MS" pitchFamily="34" charset="0"/>
              </a:rPr>
              <a:t>Adventures include</a:t>
            </a:r>
            <a:r>
              <a:rPr lang="en-US" dirty="0">
                <a:latin typeface="Trebuchet MS" pitchFamily="34" charset="0"/>
                <a:ea typeface="Trebuchet MS" pitchFamily="34" charset="0"/>
                <a:cs typeface="Trebuchet MS" pitchFamily="34" charset="0"/>
              </a:rPr>
              <a:t>:</a:t>
            </a:r>
            <a:br>
              <a:rPr lang="en-US" dirty="0">
                <a:latin typeface="Trebuchet MS" pitchFamily="34" charset="0"/>
                <a:ea typeface="Trebuchet MS" pitchFamily="34" charset="0"/>
                <a:cs typeface="Trebuchet MS" pitchFamily="34" charset="0"/>
              </a:rPr>
            </a:br>
            <a:r>
              <a:rPr lang="en-US" dirty="0">
                <a:latin typeface="Trebuchet MS" pitchFamily="34" charset="0"/>
                <a:ea typeface="Trebuchet MS" pitchFamily="34" charset="0"/>
                <a:cs typeface="Trebuchet MS" pitchFamily="34" charset="0"/>
              </a:rPr>
              <a:t>	</a:t>
            </a:r>
            <a:r>
              <a:rPr lang="en-US" sz="3200" i="1" dirty="0">
                <a:latin typeface="Trebuchet MS" pitchFamily="34" charset="0"/>
                <a:ea typeface="Trebuchet MS" pitchFamily="34" charset="0"/>
                <a:cs typeface="Trebuchet MS" pitchFamily="34" charset="0"/>
              </a:rPr>
              <a:t>Stuff Families Want Kids to Know</a:t>
            </a:r>
          </a:p>
        </p:txBody>
      </p:sp>
      <p:sp>
        <p:nvSpPr>
          <p:cNvPr id="50179" name="Rectangle 3" descr="" title=""/>
          <p:cNvSpPr>
            <a:spLocks noGrp="1"/>
          </p:cNvSpPr>
          <p:nvPr>
            <p:ph type="body" sz="half" idx="1"/>
          </p:nvPr>
        </p:nvSpPr>
        <p:spPr>
          <a:xfrm>
            <a:off x="1676400" y="1600200"/>
            <a:ext cx="3543300" cy="4525963"/>
          </a:xfrm>
        </p:spPr>
        <p:txBody>
          <a:bodyPr/>
          <a:lstStyle/>
          <a:p>
            <a:pPr>
              <a:lnSpc>
                <a:spcPct val="90000"/>
              </a:lnSpc>
            </a:pPr>
            <a:r>
              <a:rPr lang="en-US" sz="2200" dirty="0">
                <a:latin typeface="Trebuchet MS" pitchFamily="34" charset="0"/>
                <a:ea typeface="Trebuchet MS" pitchFamily="34" charset="0"/>
                <a:cs typeface="Trebuchet MS" pitchFamily="34" charset="0"/>
              </a:rPr>
              <a:t>Family </a:t>
            </a:r>
            <a:r>
              <a:rPr lang="en-US" sz="2200" u="sng" dirty="0">
                <a:latin typeface="Trebuchet MS" pitchFamily="34" charset="0"/>
                <a:ea typeface="Trebuchet MS" pitchFamily="34" charset="0"/>
                <a:cs typeface="Trebuchet MS" pitchFamily="34" charset="0"/>
              </a:rPr>
              <a:t>Responsibility</a:t>
            </a:r>
            <a:r>
              <a:rPr lang="en-US" sz="2200" dirty="0">
                <a:latin typeface="Trebuchet MS" pitchFamily="34" charset="0"/>
                <a:ea typeface="Trebuchet MS" pitchFamily="34" charset="0"/>
                <a:cs typeface="Trebuchet MS" pitchFamily="34" charset="0"/>
              </a:rPr>
              <a:t>:</a:t>
            </a:r>
          </a:p>
          <a:p>
            <a:pPr lvl="1">
              <a:lnSpc>
                <a:spcPct val="90000"/>
              </a:lnSpc>
            </a:pPr>
            <a:r>
              <a:rPr lang="en-US" sz="2000" dirty="0">
                <a:latin typeface="Trebuchet MS" pitchFamily="34" charset="0"/>
                <a:ea typeface="Trebuchet MS" pitchFamily="34" charset="0"/>
                <a:cs typeface="Trebuchet MS" pitchFamily="34" charset="0"/>
              </a:rPr>
              <a:t>Knowledge of Family</a:t>
            </a:r>
          </a:p>
          <a:p>
            <a:pPr lvl="1">
              <a:lnSpc>
                <a:spcPct val="90000"/>
              </a:lnSpc>
            </a:pPr>
            <a:r>
              <a:rPr lang="en-US" sz="2000" dirty="0">
                <a:latin typeface="Trebuchet MS" pitchFamily="34" charset="0"/>
                <a:ea typeface="Trebuchet MS" pitchFamily="34" charset="0"/>
                <a:cs typeface="Trebuchet MS" pitchFamily="34" charset="0"/>
              </a:rPr>
              <a:t>Skills to help at home (tools, chores)</a:t>
            </a:r>
          </a:p>
          <a:p>
            <a:pPr>
              <a:lnSpc>
                <a:spcPct val="90000"/>
              </a:lnSpc>
            </a:pPr>
            <a:r>
              <a:rPr lang="en-US" sz="2200" u="sng" dirty="0">
                <a:latin typeface="Trebuchet MS" pitchFamily="34" charset="0"/>
                <a:ea typeface="Trebuchet MS" pitchFamily="34" charset="0"/>
                <a:cs typeface="Trebuchet MS" pitchFamily="34" charset="0"/>
              </a:rPr>
              <a:t>Neighborhood</a:t>
            </a:r>
            <a:r>
              <a:rPr lang="en-US" sz="2200" dirty="0">
                <a:latin typeface="Trebuchet MS" pitchFamily="34" charset="0"/>
                <a:ea typeface="Trebuchet MS" pitchFamily="34" charset="0"/>
                <a:cs typeface="Trebuchet MS" pitchFamily="34" charset="0"/>
              </a:rPr>
              <a:t> Facts</a:t>
            </a:r>
          </a:p>
          <a:p>
            <a:pPr lvl="1">
              <a:lnSpc>
                <a:spcPct val="90000"/>
              </a:lnSpc>
            </a:pPr>
            <a:r>
              <a:rPr lang="en-US" sz="2000" dirty="0">
                <a:latin typeface="Trebuchet MS" pitchFamily="34" charset="0"/>
                <a:ea typeface="Trebuchet MS" pitchFamily="34" charset="0"/>
                <a:cs typeface="Trebuchet MS" pitchFamily="34" charset="0"/>
              </a:rPr>
              <a:t>Maps, Directions</a:t>
            </a:r>
          </a:p>
          <a:p>
            <a:pPr lvl="1">
              <a:lnSpc>
                <a:spcPct val="90000"/>
              </a:lnSpc>
            </a:pPr>
            <a:r>
              <a:rPr lang="en-US" sz="2000" dirty="0">
                <a:latin typeface="Trebuchet MS" pitchFamily="34" charset="0"/>
                <a:ea typeface="Trebuchet MS" pitchFamily="34" charset="0"/>
                <a:cs typeface="Trebuchet MS" pitchFamily="34" charset="0"/>
              </a:rPr>
              <a:t>Key local places</a:t>
            </a:r>
          </a:p>
          <a:p>
            <a:pPr>
              <a:lnSpc>
                <a:spcPct val="90000"/>
              </a:lnSpc>
            </a:pPr>
            <a:r>
              <a:rPr lang="en-US" sz="2200" u="sng" dirty="0">
                <a:latin typeface="Trebuchet MS" pitchFamily="34" charset="0"/>
                <a:ea typeface="Trebuchet MS" pitchFamily="34" charset="0"/>
                <a:cs typeface="Trebuchet MS" pitchFamily="34" charset="0"/>
              </a:rPr>
              <a:t>Health</a:t>
            </a:r>
            <a:r>
              <a:rPr lang="en-US" sz="2200" dirty="0">
                <a:latin typeface="Trebuchet MS" pitchFamily="34" charset="0"/>
                <a:ea typeface="Trebuchet MS" pitchFamily="34" charset="0"/>
                <a:cs typeface="Trebuchet MS" pitchFamily="34" charset="0"/>
              </a:rPr>
              <a:t> and </a:t>
            </a:r>
            <a:r>
              <a:rPr lang="en-US" sz="2200" u="sng" dirty="0">
                <a:latin typeface="Trebuchet MS" pitchFamily="34" charset="0"/>
                <a:ea typeface="Trebuchet MS" pitchFamily="34" charset="0"/>
                <a:cs typeface="Trebuchet MS" pitchFamily="34" charset="0"/>
              </a:rPr>
              <a:t>Safety</a:t>
            </a:r>
          </a:p>
          <a:p>
            <a:pPr lvl="1">
              <a:lnSpc>
                <a:spcPct val="90000"/>
              </a:lnSpc>
            </a:pPr>
            <a:r>
              <a:rPr lang="en-US" sz="2000" dirty="0">
                <a:latin typeface="Trebuchet MS" pitchFamily="34" charset="0"/>
                <a:ea typeface="Trebuchet MS" pitchFamily="34" charset="0"/>
                <a:cs typeface="Trebuchet MS" pitchFamily="34" charset="0"/>
              </a:rPr>
              <a:t>First Aid + Fire Safety</a:t>
            </a:r>
          </a:p>
          <a:p>
            <a:pPr lvl="1">
              <a:lnSpc>
                <a:spcPct val="90000"/>
              </a:lnSpc>
            </a:pPr>
            <a:r>
              <a:rPr lang="en-US" sz="2000" dirty="0">
                <a:latin typeface="Trebuchet MS" pitchFamily="34" charset="0"/>
                <a:ea typeface="Trebuchet MS" pitchFamily="34" charset="0"/>
                <a:cs typeface="Trebuchet MS" pitchFamily="34" charset="0"/>
              </a:rPr>
              <a:t>Bike + Weather Safety</a:t>
            </a:r>
          </a:p>
          <a:p>
            <a:pPr lvl="1">
              <a:lnSpc>
                <a:spcPct val="90000"/>
              </a:lnSpc>
            </a:pPr>
            <a:r>
              <a:rPr lang="en-US" sz="2000" dirty="0">
                <a:latin typeface="Trebuchet MS" pitchFamily="34" charset="0"/>
                <a:ea typeface="Trebuchet MS" pitchFamily="34" charset="0"/>
                <a:cs typeface="Trebuchet MS" pitchFamily="34" charset="0"/>
              </a:rPr>
              <a:t>Cooking/Meal Planning</a:t>
            </a:r>
          </a:p>
          <a:p>
            <a:pPr>
              <a:lnSpc>
                <a:spcPct val="90000"/>
              </a:lnSpc>
            </a:pPr>
            <a:r>
              <a:rPr lang="en-US" sz="2200" u="sng" dirty="0">
                <a:latin typeface="Trebuchet MS" pitchFamily="34" charset="0"/>
                <a:ea typeface="Trebuchet MS" pitchFamily="34" charset="0"/>
                <a:cs typeface="Trebuchet MS" pitchFamily="34" charset="0"/>
              </a:rPr>
              <a:t>Fitness</a:t>
            </a:r>
            <a:r>
              <a:rPr lang="en-US" sz="2200" dirty="0">
                <a:latin typeface="Trebuchet MS" pitchFamily="34" charset="0"/>
                <a:ea typeface="Trebuchet MS" pitchFamily="34" charset="0"/>
                <a:cs typeface="Trebuchet MS" pitchFamily="34" charset="0"/>
              </a:rPr>
              <a:t> and </a:t>
            </a:r>
            <a:r>
              <a:rPr lang="en-US" sz="2200" u="sng" dirty="0">
                <a:latin typeface="Trebuchet MS" pitchFamily="34" charset="0"/>
                <a:ea typeface="Trebuchet MS" pitchFamily="34" charset="0"/>
                <a:cs typeface="Trebuchet MS" pitchFamily="34" charset="0"/>
              </a:rPr>
              <a:t>Sports</a:t>
            </a:r>
          </a:p>
          <a:p>
            <a:pPr lvl="1">
              <a:lnSpc>
                <a:spcPct val="90000"/>
              </a:lnSpc>
            </a:pPr>
            <a:r>
              <a:rPr lang="en-US" sz="2000" dirty="0">
                <a:latin typeface="Trebuchet MS" pitchFamily="34" charset="0"/>
                <a:ea typeface="Trebuchet MS" pitchFamily="34" charset="0"/>
                <a:cs typeface="Trebuchet MS" pitchFamily="34" charset="0"/>
              </a:rPr>
              <a:t>Basic fitness, health</a:t>
            </a:r>
          </a:p>
          <a:p>
            <a:pPr lvl="1">
              <a:lnSpc>
                <a:spcPct val="90000"/>
              </a:lnSpc>
            </a:pPr>
            <a:r>
              <a:rPr lang="en-US" sz="2000" dirty="0">
                <a:latin typeface="Trebuchet MS" pitchFamily="34" charset="0"/>
                <a:ea typeface="Trebuchet MS" pitchFamily="34" charset="0"/>
                <a:cs typeface="Trebuchet MS" pitchFamily="34" charset="0"/>
              </a:rPr>
              <a:t>New Games and Old</a:t>
            </a:r>
          </a:p>
        </p:txBody>
      </p:sp>
      <p:sp>
        <p:nvSpPr>
          <p:cNvPr id="50180" name="Rectangle 4" descr="" title=""/>
          <p:cNvSpPr>
            <a:spLocks noGrp="1"/>
          </p:cNvSpPr>
          <p:nvPr>
            <p:ph type="body" sz="half" idx="2"/>
          </p:nvPr>
        </p:nvSpPr>
        <p:spPr>
          <a:xfrm>
            <a:off x="5372100" y="1600200"/>
            <a:ext cx="3543300" cy="4525963"/>
          </a:xfrm>
        </p:spPr>
        <p:txBody>
          <a:bodyPr/>
          <a:lstStyle/>
          <a:p>
            <a:pPr>
              <a:lnSpc>
                <a:spcPct val="90000"/>
              </a:lnSpc>
            </a:pPr>
            <a:r>
              <a:rPr lang="en-US" sz="2200" u="sng" dirty="0">
                <a:latin typeface="Trebuchet MS" pitchFamily="34" charset="0"/>
                <a:ea typeface="Trebuchet MS" pitchFamily="34" charset="0"/>
                <a:cs typeface="Trebuchet MS" pitchFamily="34" charset="0"/>
              </a:rPr>
              <a:t>Citizenship</a:t>
            </a:r>
          </a:p>
          <a:p>
            <a:pPr lvl="1">
              <a:lnSpc>
                <a:spcPct val="90000"/>
              </a:lnSpc>
            </a:pPr>
            <a:r>
              <a:rPr lang="en-US" sz="2000" dirty="0">
                <a:latin typeface="Trebuchet MS" pitchFamily="34" charset="0"/>
                <a:ea typeface="Trebuchet MS" pitchFamily="34" charset="0"/>
                <a:cs typeface="Trebuchet MS" pitchFamily="34" charset="0"/>
              </a:rPr>
              <a:t>Community, Flag</a:t>
            </a:r>
          </a:p>
          <a:p>
            <a:pPr lvl="1">
              <a:lnSpc>
                <a:spcPct val="90000"/>
              </a:lnSpc>
            </a:pPr>
            <a:r>
              <a:rPr lang="en-US" sz="2000" dirty="0">
                <a:latin typeface="Trebuchet MS" pitchFamily="34" charset="0"/>
                <a:ea typeface="Trebuchet MS" pitchFamily="34" charset="0"/>
                <a:cs typeface="Trebuchet MS" pitchFamily="34" charset="0"/>
              </a:rPr>
              <a:t>History, Stories</a:t>
            </a:r>
          </a:p>
          <a:p>
            <a:pPr lvl="1">
              <a:lnSpc>
                <a:spcPct val="90000"/>
              </a:lnSpc>
            </a:pPr>
            <a:r>
              <a:rPr lang="en-US" sz="2000" dirty="0">
                <a:latin typeface="Trebuchet MS" pitchFamily="34" charset="0"/>
                <a:ea typeface="Trebuchet MS" pitchFamily="34" charset="0"/>
                <a:cs typeface="Trebuchet MS" pitchFamily="34" charset="0"/>
              </a:rPr>
              <a:t>Using Resources Wisely</a:t>
            </a:r>
          </a:p>
          <a:p>
            <a:pPr>
              <a:lnSpc>
                <a:spcPct val="90000"/>
              </a:lnSpc>
            </a:pPr>
            <a:r>
              <a:rPr lang="en-US" sz="2200" u="sng" dirty="0">
                <a:latin typeface="Trebuchet MS" pitchFamily="34" charset="0"/>
                <a:ea typeface="Trebuchet MS" pitchFamily="34" charset="0"/>
                <a:cs typeface="Trebuchet MS" pitchFamily="34" charset="0"/>
              </a:rPr>
              <a:t>Outdoor</a:t>
            </a:r>
            <a:r>
              <a:rPr lang="en-US" sz="2200" dirty="0">
                <a:latin typeface="Trebuchet MS" pitchFamily="34" charset="0"/>
                <a:ea typeface="Trebuchet MS" pitchFamily="34" charset="0"/>
                <a:cs typeface="Trebuchet MS" pitchFamily="34" charset="0"/>
              </a:rPr>
              <a:t> Experiences</a:t>
            </a:r>
          </a:p>
          <a:p>
            <a:pPr lvl="1">
              <a:lnSpc>
                <a:spcPct val="90000"/>
              </a:lnSpc>
            </a:pPr>
            <a:r>
              <a:rPr lang="en-US" sz="2000" dirty="0">
                <a:latin typeface="Trebuchet MS" pitchFamily="34" charset="0"/>
                <a:ea typeface="Trebuchet MS" pitchFamily="34" charset="0"/>
                <a:cs typeface="Trebuchet MS" pitchFamily="34" charset="0"/>
              </a:rPr>
              <a:t>Hiking, Biking, Nature</a:t>
            </a:r>
          </a:p>
          <a:p>
            <a:pPr lvl="1">
              <a:lnSpc>
                <a:spcPct val="90000"/>
              </a:lnSpc>
            </a:pPr>
            <a:r>
              <a:rPr lang="en-US" sz="2000" dirty="0">
                <a:latin typeface="Trebuchet MS" pitchFamily="34" charset="0"/>
                <a:ea typeface="Trebuchet MS" pitchFamily="34" charset="0"/>
                <a:cs typeface="Trebuchet MS" pitchFamily="34" charset="0"/>
              </a:rPr>
              <a:t>Camping/Knots/Knives</a:t>
            </a:r>
          </a:p>
          <a:p>
            <a:pPr>
              <a:lnSpc>
                <a:spcPct val="90000"/>
              </a:lnSpc>
            </a:pPr>
            <a:r>
              <a:rPr lang="en-US" sz="2200" u="sng" dirty="0">
                <a:latin typeface="Trebuchet MS" pitchFamily="34" charset="0"/>
                <a:ea typeface="Trebuchet MS" pitchFamily="34" charset="0"/>
                <a:cs typeface="Trebuchet MS" pitchFamily="34" charset="0"/>
              </a:rPr>
              <a:t>Special Interests</a:t>
            </a:r>
          </a:p>
          <a:p>
            <a:pPr lvl="1">
              <a:lnSpc>
                <a:spcPct val="90000"/>
              </a:lnSpc>
            </a:pPr>
            <a:r>
              <a:rPr lang="en-US" sz="2000" dirty="0">
                <a:latin typeface="Trebuchet MS" pitchFamily="34" charset="0"/>
                <a:ea typeface="Trebuchet MS" pitchFamily="34" charset="0"/>
                <a:cs typeface="Trebuchet MS" pitchFamily="34" charset="0"/>
              </a:rPr>
              <a:t>Building Things</a:t>
            </a:r>
          </a:p>
          <a:p>
            <a:pPr lvl="1">
              <a:lnSpc>
                <a:spcPct val="90000"/>
              </a:lnSpc>
            </a:pPr>
            <a:r>
              <a:rPr lang="en-US" sz="2000" dirty="0">
                <a:latin typeface="Trebuchet MS" pitchFamily="34" charset="0"/>
                <a:ea typeface="Trebuchet MS" pitchFamily="34" charset="0"/>
                <a:cs typeface="Trebuchet MS" pitchFamily="34" charset="0"/>
              </a:rPr>
              <a:t>Collections</a:t>
            </a:r>
          </a:p>
          <a:p>
            <a:pPr lvl="1">
              <a:lnSpc>
                <a:spcPct val="90000"/>
              </a:lnSpc>
            </a:pPr>
            <a:r>
              <a:rPr lang="en-US" sz="2000" dirty="0">
                <a:latin typeface="Trebuchet MS" pitchFamily="34" charset="0"/>
                <a:ea typeface="Trebuchet MS" pitchFamily="34" charset="0"/>
                <a:cs typeface="Trebuchet MS" pitchFamily="34" charset="0"/>
              </a:rPr>
              <a:t>Storytelling</a:t>
            </a:r>
          </a:p>
          <a:p>
            <a:pPr>
              <a:lnSpc>
                <a:spcPct val="90000"/>
              </a:lnSpc>
            </a:pPr>
            <a:r>
              <a:rPr lang="en-US" sz="2200" u="sng" dirty="0">
                <a:latin typeface="Trebuchet MS" pitchFamily="34" charset="0"/>
                <a:ea typeface="Trebuchet MS" pitchFamily="34" charset="0"/>
                <a:cs typeface="Trebuchet MS" pitchFamily="34" charset="0"/>
              </a:rPr>
              <a:t>Character</a:t>
            </a:r>
            <a:r>
              <a:rPr lang="en-US" sz="2200" dirty="0">
                <a:latin typeface="Trebuchet MS" pitchFamily="34" charset="0"/>
                <a:ea typeface="Trebuchet MS" pitchFamily="34" charset="0"/>
                <a:cs typeface="Trebuchet MS" pitchFamily="34" charset="0"/>
              </a:rPr>
              <a:t> Building</a:t>
            </a:r>
          </a:p>
          <a:p>
            <a:pPr lvl="1">
              <a:lnSpc>
                <a:spcPct val="90000"/>
              </a:lnSpc>
            </a:pPr>
            <a:r>
              <a:rPr lang="en-US" sz="2000" dirty="0">
                <a:latin typeface="Trebuchet MS" pitchFamily="34" charset="0"/>
                <a:ea typeface="Trebuchet MS" pitchFamily="34" charset="0"/>
                <a:cs typeface="Trebuchet MS" pitchFamily="34" charset="0"/>
              </a:rPr>
              <a:t>Making good choices</a:t>
            </a:r>
          </a:p>
          <a:p>
            <a:pPr lvl="1">
              <a:lnSpc>
                <a:spcPct val="90000"/>
              </a:lnSpc>
            </a:pPr>
            <a:r>
              <a:rPr lang="en-US" sz="2000" dirty="0">
                <a:latin typeface="Trebuchet MS" pitchFamily="34" charset="0"/>
                <a:ea typeface="Trebuchet MS" pitchFamily="34" charset="0"/>
                <a:cs typeface="Trebuchet MS" pitchFamily="34" charset="0"/>
              </a:rPr>
              <a:t>Family Faith tradition</a:t>
            </a:r>
          </a:p>
        </p:txBody>
      </p:sp>
    </p:spTree>
    <p:extLst>
      <p:ext uri="{BB962C8B-B14F-4D97-AF65-F5344CB8AC3E}">
        <p14:creationId xmlns:p14="http://schemas.microsoft.com/office/powerpoint/2010/main" val="5399058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80898" name="Rectangle 2" descr="" title=""/>
          <p:cNvSpPr>
            <a:spLocks noGrp="1"/>
          </p:cNvSpPr>
          <p:nvPr>
            <p:ph type="title"/>
          </p:nvPr>
        </p:nvSpPr>
        <p:spPr>
          <a:xfrm>
            <a:off x="1676400" y="274638"/>
            <a:ext cx="7467600" cy="1143000"/>
          </a:xfrm>
        </p:spPr>
        <p:txBody>
          <a:bodyPr/>
          <a:lstStyle/>
          <a:p>
            <a:r>
              <a:rPr lang="en-US" sz="3600" i="1" dirty="0">
                <a:latin typeface="Trebuchet MS" pitchFamily="34" charset="0"/>
                <a:ea typeface="Trebuchet MS" pitchFamily="34" charset="0"/>
                <a:cs typeface="Trebuchet MS" pitchFamily="34" charset="0"/>
              </a:rPr>
              <a:t>In Our Pack … </a:t>
            </a:r>
            <a:r>
              <a:rPr lang="en-US" sz="3600" dirty="0">
                <a:latin typeface="Trebuchet MS" pitchFamily="34" charset="0"/>
                <a:ea typeface="Trebuchet MS" pitchFamily="34" charset="0"/>
                <a:cs typeface="Trebuchet MS" pitchFamily="34" charset="0"/>
              </a:rPr>
              <a:t>“</a:t>
            </a:r>
            <a:r>
              <a:rPr lang="en-US" sz="3600" u="sng" dirty="0">
                <a:latin typeface="Trebuchet MS" pitchFamily="34" charset="0"/>
                <a:ea typeface="Trebuchet MS" pitchFamily="34" charset="0"/>
                <a:cs typeface="Trebuchet MS" pitchFamily="34" charset="0"/>
              </a:rPr>
              <a:t>Every Parent Helps</a:t>
            </a:r>
            <a:r>
              <a:rPr lang="en-US" sz="3600" dirty="0">
                <a:latin typeface="Trebuchet MS" pitchFamily="34" charset="0"/>
                <a:ea typeface="Trebuchet MS" pitchFamily="34" charset="0"/>
                <a:cs typeface="Trebuchet MS" pitchFamily="34" charset="0"/>
              </a:rPr>
              <a:t>”</a:t>
            </a:r>
            <a:endParaRPr lang="en-US" sz="3600" b="1" i="1" dirty="0">
              <a:latin typeface="Trebuchet MS" pitchFamily="34" charset="0"/>
              <a:ea typeface="Trebuchet MS" pitchFamily="34" charset="0"/>
              <a:cs typeface="Trebuchet MS" pitchFamily="34" charset="0"/>
            </a:endParaRPr>
          </a:p>
        </p:txBody>
      </p:sp>
      <p:sp>
        <p:nvSpPr>
          <p:cNvPr id="80899" name="Rectangle 3" descr="" title=""/>
          <p:cNvSpPr>
            <a:spLocks noGrp="1"/>
          </p:cNvSpPr>
          <p:nvPr>
            <p:ph type="body" idx="1"/>
          </p:nvPr>
        </p:nvSpPr>
        <p:spPr>
          <a:xfrm>
            <a:off x="1676400" y="1447800"/>
            <a:ext cx="7391400" cy="4800600"/>
          </a:xfrm>
        </p:spPr>
        <p:txBody>
          <a:bodyPr/>
          <a:lstStyle/>
          <a:p>
            <a:r>
              <a:rPr lang="en-US" sz="2800" dirty="0">
                <a:latin typeface="Trebuchet MS" pitchFamily="34" charset="0"/>
                <a:ea typeface="Trebuchet MS" pitchFamily="34" charset="0"/>
                <a:cs typeface="Trebuchet MS" pitchFamily="34" charset="0"/>
              </a:rPr>
              <a:t>Every Adult can have a </a:t>
            </a:r>
            <a:r>
              <a:rPr lang="en-US" sz="2800" u="sng" dirty="0">
                <a:latin typeface="Trebuchet MS" pitchFamily="34" charset="0"/>
                <a:ea typeface="Trebuchet MS" pitchFamily="34" charset="0"/>
                <a:cs typeface="Trebuchet MS" pitchFamily="34" charset="0"/>
              </a:rPr>
              <a:t>Den or Pack Role</a:t>
            </a:r>
            <a:r>
              <a:rPr lang="en-US" sz="2800" dirty="0">
                <a:latin typeface="Trebuchet MS" pitchFamily="34" charset="0"/>
                <a:ea typeface="Trebuchet MS" pitchFamily="34" charset="0"/>
                <a:cs typeface="Trebuchet MS" pitchFamily="34" charset="0"/>
              </a:rPr>
              <a:t>:</a:t>
            </a:r>
          </a:p>
          <a:p>
            <a:pPr lvl="1"/>
            <a:r>
              <a:rPr lang="en-US" sz="2800" dirty="0">
                <a:latin typeface="Trebuchet MS" pitchFamily="34" charset="0"/>
                <a:ea typeface="Trebuchet MS" pitchFamily="34" charset="0"/>
                <a:cs typeface="Trebuchet MS" pitchFamily="34" charset="0"/>
              </a:rPr>
              <a:t>If not Den Leader or Cubmaster …</a:t>
            </a:r>
          </a:p>
          <a:p>
            <a:pPr lvl="1"/>
            <a:r>
              <a:rPr lang="en-US" sz="2800" dirty="0">
                <a:latin typeface="Trebuchet MS" pitchFamily="34" charset="0"/>
                <a:ea typeface="Trebuchet MS" pitchFamily="34" charset="0"/>
                <a:cs typeface="Trebuchet MS" pitchFamily="34" charset="0"/>
              </a:rPr>
              <a:t>Then a Helper or Committee member</a:t>
            </a:r>
          </a:p>
          <a:p>
            <a:pPr>
              <a:spcBef>
                <a:spcPts val="3000"/>
              </a:spcBef>
              <a:buNone/>
            </a:pPr>
            <a:r>
              <a:rPr lang="en-US" sz="2800" b="1" i="1" dirty="0">
                <a:latin typeface="Trebuchet MS" pitchFamily="34" charset="0"/>
                <a:ea typeface="Trebuchet MS" pitchFamily="34" charset="0"/>
                <a:cs typeface="Trebuchet MS" pitchFamily="34" charset="0"/>
              </a:rPr>
              <a:t>In Cub Scouting, </a:t>
            </a:r>
          </a:p>
          <a:p>
            <a:pPr algn="ctr">
              <a:spcBef>
                <a:spcPts val="1800"/>
              </a:spcBef>
              <a:buNone/>
            </a:pPr>
            <a:r>
              <a:rPr lang="en-US" sz="2800" b="1" i="1" u="sng" dirty="0">
                <a:latin typeface="Trebuchet MS" pitchFamily="34" charset="0"/>
                <a:ea typeface="Trebuchet MS" pitchFamily="34" charset="0"/>
                <a:cs typeface="Trebuchet MS" pitchFamily="34" charset="0"/>
              </a:rPr>
              <a:t>you’re either a Den Leader …</a:t>
            </a:r>
          </a:p>
          <a:p>
            <a:pPr algn="ctr">
              <a:spcBef>
                <a:spcPts val="1800"/>
              </a:spcBef>
              <a:buNone/>
            </a:pPr>
            <a:r>
              <a:rPr lang="en-US" sz="2800" b="1" i="1" u="sng" dirty="0">
                <a:latin typeface="Trebuchet MS" pitchFamily="34" charset="0"/>
                <a:ea typeface="Trebuchet MS" pitchFamily="34" charset="0"/>
                <a:cs typeface="Trebuchet MS" pitchFamily="34" charset="0"/>
              </a:rPr>
              <a:t>or your main job is to help Den Leaders</a:t>
            </a:r>
            <a:r>
              <a:rPr lang="en-US" sz="2800" b="1" i="1" dirty="0">
                <a:latin typeface="Trebuchet MS" pitchFamily="34" charset="0"/>
                <a:ea typeface="Trebuchet MS" pitchFamily="34" charset="0"/>
                <a:cs typeface="Trebuchet MS" pitchFamily="34" charset="0"/>
              </a:rPr>
              <a:t>.</a:t>
            </a:r>
            <a:r>
              <a:rPr lang="en-US" sz="2800" b="1" i="1" u="sng" dirty="0">
                <a:latin typeface="Trebuchet MS" pitchFamily="34" charset="0"/>
                <a:ea typeface="Trebuchet MS" pitchFamily="34" charset="0"/>
                <a:cs typeface="Trebuchet MS" pitchFamily="34" charset="0"/>
              </a:rPr>
              <a:t> </a:t>
            </a:r>
          </a:p>
          <a:p>
            <a:pPr>
              <a:spcBef>
                <a:spcPts val="3600"/>
              </a:spcBef>
              <a:buNone/>
            </a:pPr>
            <a:r>
              <a:rPr lang="en-US" sz="2800" dirty="0">
                <a:latin typeface="Trebuchet MS" pitchFamily="34" charset="0"/>
                <a:ea typeface="Trebuchet MS" pitchFamily="34" charset="0"/>
                <a:cs typeface="Trebuchet MS" pitchFamily="34" charset="0"/>
              </a:rPr>
              <a:t>So … Every Parent Helps</a:t>
            </a:r>
          </a:p>
        </p:txBody>
      </p:sp>
    </p:spTree>
  </p:cSld>
  <p:clrMapOvr>
    <a:masterClrMapping/>
  </p:clrMapOvr>
</p:sld>
</file>

<file path=ppt/slides/slide14.xml><?xml version="1.0" encoding="utf-8"?>
<p:sld xmlns:a16="http://schemas.microsoft.com/office/drawing/2014/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41986" name="Title 1" descr="" title="">
            <a:extLst>
              <a:ext uri="{FF2B5EF4-FFF2-40B4-BE49-F238E27FC236}">
                <a16:creationId xmlns:a16="http://schemas.microsoft.com/office/drawing/2014/main" id="{9F7DEE65-DC10-4C87-9B29-5F602C9297F2}"/>
              </a:ext>
            </a:extLst>
          </p:cNvPr>
          <p:cNvSpPr>
            <a:spLocks noGrp="1"/>
          </p:cNvSpPr>
          <p:nvPr>
            <p:ph type="title"/>
          </p:nvPr>
        </p:nvSpPr>
        <p:spPr>
          <a:xfrm>
            <a:off x="1653251" y="266700"/>
            <a:ext cx="7391400" cy="685800"/>
          </a:xfrm>
        </p:spPr>
        <p:txBody>
          <a:bodyPr/>
          <a:lstStyle/>
          <a:p>
            <a:pPr eaLnBrk="1" hangingPunct="1"/>
            <a:r>
              <a:rPr lang="en-US" altLang="en-US" sz="3600" b="1" u="sng" dirty="0">
                <a:latin typeface="Trebuchet MS" panose="020B0603020202020204" pitchFamily="34" charset="0"/>
                <a:ea typeface="Trebuchet MS" panose="020B0603020202020204" pitchFamily="34" charset="0"/>
                <a:cs typeface="Trebuchet MS" panose="020B0603020202020204" pitchFamily="34" charset="0"/>
              </a:rPr>
              <a:t>Den Leadership Options</a:t>
            </a:r>
          </a:p>
        </p:txBody>
      </p:sp>
      <p:sp>
        <p:nvSpPr>
          <p:cNvPr id="53250" name="Content Placeholder 2" descr="" title="">
            <a:extLst>
              <a:ext uri="{FF2B5EF4-FFF2-40B4-BE49-F238E27FC236}">
                <a16:creationId xmlns:a16="http://schemas.microsoft.com/office/drawing/2014/main" id="{E60E60A2-20BE-484C-A85C-D718A32B6302}"/>
              </a:ext>
            </a:extLst>
          </p:cNvPr>
          <p:cNvSpPr>
            <a:spLocks noGrp="1"/>
          </p:cNvSpPr>
          <p:nvPr>
            <p:ph idx="1"/>
          </p:nvPr>
        </p:nvSpPr>
        <p:spPr>
          <a:xfrm>
            <a:off x="1653250" y="1066800"/>
            <a:ext cx="7262149" cy="5181600"/>
          </a:xfrm>
        </p:spPr>
        <p:txBody>
          <a:bodyPr/>
          <a:lstStyle/>
          <a:p>
            <a:pPr marL="0" indent="0">
              <a:buFont typeface="Arial" panose="020B0604020202020204" pitchFamily="34" charset="0"/>
              <a:buNone/>
              <a:defRPr/>
            </a:pPr>
            <a:r>
              <a:rPr lang="en-US" altLang="en-US" sz="2800" b="1" dirty="0">
                <a:latin typeface="Trebuchet MS" panose="020B0603020202020204" pitchFamily="34" charset="0"/>
                <a:ea typeface="Trebuchet MS" panose="020B0603020202020204" pitchFamily="34" charset="0"/>
                <a:cs typeface="Trebuchet MS" panose="020B0603020202020204" pitchFamily="34" charset="0"/>
              </a:rPr>
              <a:t>Den Parents can use any of these Models</a:t>
            </a:r>
          </a:p>
          <a:p>
            <a:pPr>
              <a:defRPr/>
            </a:pPr>
            <a:r>
              <a:rPr lang="en-US" altLang="en-US" sz="2800" b="1" u="sng" dirty="0">
                <a:latin typeface="Trebuchet MS" panose="020B0603020202020204" pitchFamily="34" charset="0"/>
                <a:ea typeface="Trebuchet MS" panose="020B0603020202020204" pitchFamily="34" charset="0"/>
                <a:cs typeface="Trebuchet MS" panose="020B0603020202020204" pitchFamily="34" charset="0"/>
              </a:rPr>
              <a:t>One Den Leader</a:t>
            </a:r>
            <a:r>
              <a:rPr lang="en-US" altLang="en-US" sz="2800" dirty="0">
                <a:latin typeface="Trebuchet MS" panose="020B0603020202020204" pitchFamily="34" charset="0"/>
                <a:ea typeface="Trebuchet MS" panose="020B0603020202020204" pitchFamily="34" charset="0"/>
                <a:cs typeface="Trebuchet MS" panose="020B0603020202020204" pitchFamily="34" charset="0"/>
              </a:rPr>
              <a:t>, running </a:t>
            </a:r>
            <a:r>
              <a:rPr lang="en-US" altLang="en-US" sz="2800" i="1" dirty="0">
                <a:latin typeface="Trebuchet MS" panose="020B0603020202020204" pitchFamily="34" charset="0"/>
                <a:ea typeface="Trebuchet MS" panose="020B0603020202020204" pitchFamily="34" charset="0"/>
                <a:cs typeface="Trebuchet MS" panose="020B0603020202020204" pitchFamily="34" charset="0"/>
              </a:rPr>
              <a:t>most</a:t>
            </a:r>
            <a:r>
              <a:rPr lang="en-US" altLang="en-US" sz="2800" dirty="0">
                <a:latin typeface="Trebuchet MS" panose="020B0603020202020204" pitchFamily="34" charset="0"/>
                <a:ea typeface="Trebuchet MS" panose="020B0603020202020204" pitchFamily="34" charset="0"/>
                <a:cs typeface="Trebuchet MS" panose="020B0603020202020204" pitchFamily="34" charset="0"/>
              </a:rPr>
              <a:t> events with Parent helpers doing parts of each</a:t>
            </a:r>
          </a:p>
          <a:p>
            <a:pPr lvl="1">
              <a:defRPr/>
            </a:pPr>
            <a:r>
              <a:rPr lang="en-US" altLang="en-US" sz="2400" dirty="0">
                <a:latin typeface="Trebuchet MS" panose="020B0603020202020204" pitchFamily="34" charset="0"/>
                <a:ea typeface="Trebuchet MS" panose="020B0603020202020204" pitchFamily="34" charset="0"/>
                <a:cs typeface="Trebuchet MS" panose="020B0603020202020204" pitchFamily="34" charset="0"/>
              </a:rPr>
              <a:t>Ideally with multiple Assistants </a:t>
            </a:r>
          </a:p>
          <a:p>
            <a:pPr lvl="1">
              <a:defRPr/>
            </a:pPr>
            <a:r>
              <a:rPr lang="en-US" altLang="en-US" sz="2400" dirty="0">
                <a:latin typeface="Trebuchet MS" panose="020B0603020202020204" pitchFamily="34" charset="0"/>
                <a:ea typeface="Trebuchet MS" panose="020B0603020202020204" pitchFamily="34" charset="0"/>
                <a:cs typeface="Trebuchet MS" panose="020B0603020202020204" pitchFamily="34" charset="0"/>
              </a:rPr>
              <a:t>Two registered leaders @ each meeting, and a registered female if girls are present</a:t>
            </a:r>
          </a:p>
          <a:p>
            <a:pPr>
              <a:defRPr/>
            </a:pPr>
            <a:r>
              <a:rPr lang="en-US" altLang="en-US" sz="2800" b="1" u="sng" dirty="0">
                <a:latin typeface="Trebuchet MS" panose="020B0603020202020204" pitchFamily="34" charset="0"/>
                <a:ea typeface="Trebuchet MS" panose="020B0603020202020204" pitchFamily="34" charset="0"/>
                <a:cs typeface="Trebuchet MS" panose="020B0603020202020204" pitchFamily="34" charset="0"/>
              </a:rPr>
              <a:t>Den Co-Leaders</a:t>
            </a:r>
            <a:r>
              <a:rPr lang="en-US" altLang="en-US" sz="2800" dirty="0">
                <a:latin typeface="Trebuchet MS" panose="020B0603020202020204" pitchFamily="34" charset="0"/>
                <a:ea typeface="Trebuchet MS" panose="020B0603020202020204" pitchFamily="34" charset="0"/>
                <a:cs typeface="Trebuchet MS" panose="020B0603020202020204" pitchFamily="34" charset="0"/>
              </a:rPr>
              <a:t> (2, 3, 4?), alternating events, with Parent helpers doing parts</a:t>
            </a:r>
          </a:p>
          <a:p>
            <a:pPr>
              <a:defRPr/>
            </a:pPr>
            <a:r>
              <a:rPr lang="en-US" altLang="en-US" sz="2800" b="1" u="sng" dirty="0">
                <a:latin typeface="Trebuchet MS" panose="020B0603020202020204" pitchFamily="34" charset="0"/>
                <a:ea typeface="Trebuchet MS" panose="020B0603020202020204" pitchFamily="34" charset="0"/>
                <a:cs typeface="Trebuchet MS" panose="020B0603020202020204" pitchFamily="34" charset="0"/>
              </a:rPr>
              <a:t>Full Shared Leadership / Family-Led</a:t>
            </a:r>
            <a:r>
              <a:rPr lang="en-US" altLang="en-US" sz="2800" dirty="0">
                <a:latin typeface="Trebuchet MS" panose="020B0603020202020204" pitchFamily="34" charset="0"/>
                <a:ea typeface="Trebuchet MS" panose="020B0603020202020204" pitchFamily="34" charset="0"/>
                <a:cs typeface="Trebuchet MS" panose="020B0603020202020204" pitchFamily="34" charset="0"/>
              </a:rPr>
              <a:t> – leadership rotates among families, and/or run a full “family-led program” </a:t>
            </a:r>
          </a:p>
        </p:txBody>
      </p:sp>
    </p:spTree>
  </p:cSld>
  <p:clrMapOvr>
    <a:masterClrMapping/>
  </p:clrMapOvr>
</p:sld>
</file>

<file path=ppt/slides/slide15.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80898" name="Rectangle 2" descr="" title=""/>
          <p:cNvSpPr>
            <a:spLocks noGrp="1"/>
          </p:cNvSpPr>
          <p:nvPr>
            <p:ph type="title"/>
          </p:nvPr>
        </p:nvSpPr>
        <p:spPr>
          <a:xfrm>
            <a:off x="1676400" y="122238"/>
            <a:ext cx="7467600" cy="715962"/>
          </a:xfrm>
        </p:spPr>
        <p:txBody>
          <a:bodyPr/>
          <a:lstStyle/>
          <a:p>
            <a:r>
              <a:rPr lang="en-US" sz="3600" b="1" i="1" dirty="0">
                <a:latin typeface="Trebuchet MS" pitchFamily="34" charset="0"/>
                <a:ea typeface="Trebuchet MS" pitchFamily="34" charset="0"/>
                <a:cs typeface="Trebuchet MS" pitchFamily="34" charset="0"/>
              </a:rPr>
              <a:t>You Can Lead and Succeed</a:t>
            </a:r>
          </a:p>
        </p:txBody>
      </p:sp>
      <p:pic>
        <p:nvPicPr>
          <p:cNvPr id="4" name="Picture 3" descr="" title="">
            <a:extLst>
              <a:ext uri="{FF2B5EF4-FFF2-40B4-BE49-F238E27FC236}">
                <a16:creationId xmlns:a16="http://schemas.microsoft.com/office/drawing/2014/main" id="{3396B1FA-3FEA-C61C-B424-35F1F21E689E}"/>
              </a:ext>
            </a:extLst>
          </p:cNvPr>
          <p:cNvPicPr>
            <a:picLocks noChangeAspect="1"/>
          </p:cNvPicPr>
          <p:nvPr/>
        </p:nvPicPr>
        <p:blipFill>
          <a:blip r:embed="rId3"/>
          <a:stretch>
            <a:fillRect/>
          </a:stretch>
        </p:blipFill>
        <p:spPr>
          <a:xfrm>
            <a:off x="1600200" y="787598"/>
            <a:ext cx="7315199" cy="6070402"/>
          </a:xfrm>
          <a:prstGeom prst="rect">
            <a:avLst/>
          </a:prstGeom>
        </p:spPr>
      </p:pic>
    </p:spTree>
    <p:extLst>
      <p:ext uri="{BB962C8B-B14F-4D97-AF65-F5344CB8AC3E}">
        <p14:creationId xmlns:p14="http://schemas.microsoft.com/office/powerpoint/2010/main" val="450815562"/>
      </p:ext>
    </p:extLst>
  </p:cSld>
  <p:clrMapOvr>
    <a:masterClrMapping/>
  </p:clrMapOvr>
</p:sld>
</file>

<file path=ppt/slides/slide16.xml><?xml version="1.0" encoding="utf-8"?>
<p:sld xmlns:a16="http://schemas.microsoft.com/office/drawing/2014/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44034" name="Title 1" descr="" title="">
            <a:extLst>
              <a:ext uri="{FF2B5EF4-FFF2-40B4-BE49-F238E27FC236}">
                <a16:creationId xmlns:a16="http://schemas.microsoft.com/office/drawing/2014/main" id="{CB677F5E-EA96-403F-9D65-4CE5985D1648}"/>
              </a:ext>
            </a:extLst>
          </p:cNvPr>
          <p:cNvSpPr>
            <a:spLocks noGrp="1"/>
          </p:cNvSpPr>
          <p:nvPr>
            <p:ph type="title"/>
          </p:nvPr>
        </p:nvSpPr>
        <p:spPr>
          <a:xfrm>
            <a:off x="1676400" y="381000"/>
            <a:ext cx="7239000" cy="685800"/>
          </a:xfrm>
        </p:spPr>
        <p:txBody>
          <a:bodyPr/>
          <a:lstStyle/>
          <a:p>
            <a:pPr eaLnBrk="1" hangingPunct="1"/>
            <a:r>
              <a:rPr lang="en-US" altLang="en-US" sz="3600" b="1" u="sng" dirty="0">
                <a:latin typeface="Trebuchet MS" panose="020B0603020202020204" pitchFamily="34" charset="0"/>
                <a:ea typeface="Trebuchet MS" panose="020B0603020202020204" pitchFamily="34" charset="0"/>
                <a:cs typeface="Trebuchet MS" panose="020B0603020202020204" pitchFamily="34" charset="0"/>
              </a:rPr>
              <a:t>Den Meeting Schedule Options</a:t>
            </a:r>
          </a:p>
        </p:txBody>
      </p:sp>
      <p:sp>
        <p:nvSpPr>
          <p:cNvPr id="53250" name="Content Placeholder 2" descr="" title="">
            <a:extLst>
              <a:ext uri="{FF2B5EF4-FFF2-40B4-BE49-F238E27FC236}">
                <a16:creationId xmlns:a16="http://schemas.microsoft.com/office/drawing/2014/main" id="{16282E23-2681-4671-A1E0-8B6DD8C3A2C1}"/>
              </a:ext>
            </a:extLst>
          </p:cNvPr>
          <p:cNvSpPr>
            <a:spLocks noGrp="1"/>
          </p:cNvSpPr>
          <p:nvPr>
            <p:ph idx="1"/>
          </p:nvPr>
        </p:nvSpPr>
        <p:spPr>
          <a:xfrm>
            <a:off x="1676400" y="1219200"/>
            <a:ext cx="7239000" cy="4724400"/>
          </a:xfrm>
        </p:spPr>
        <p:txBody>
          <a:bodyPr/>
          <a:lstStyle/>
          <a:p>
            <a:pPr marL="0" indent="0">
              <a:buFont typeface="Arial" panose="020B0604020202020204" pitchFamily="34" charset="0"/>
              <a:buNone/>
              <a:defRPr/>
            </a:pPr>
            <a:r>
              <a:rPr lang="en-US" altLang="en-US" sz="2800" b="1" dirty="0">
                <a:latin typeface="Trebuchet MS" panose="020B0603020202020204" pitchFamily="34" charset="0"/>
                <a:ea typeface="Trebuchet MS" panose="020B0603020202020204" pitchFamily="34" charset="0"/>
                <a:cs typeface="Trebuchet MS" panose="020B0603020202020204" pitchFamily="34" charset="0"/>
              </a:rPr>
              <a:t>Dens can set their own meeting schedule or all meet at the same time (</a:t>
            </a:r>
            <a:r>
              <a:rPr lang="en-US" altLang="en-US" sz="2800" dirty="0">
                <a:latin typeface="Trebuchet MS" panose="020B0603020202020204" pitchFamily="34" charset="0"/>
                <a:ea typeface="Trebuchet MS" panose="020B0603020202020204" pitchFamily="34" charset="0"/>
                <a:cs typeface="Trebuchet MS" panose="020B0603020202020204" pitchFamily="34" charset="0"/>
              </a:rPr>
              <a:t>depends on parent/leader schedules + space available</a:t>
            </a:r>
            <a:r>
              <a:rPr lang="en-US" altLang="en-US" sz="2800" b="1" dirty="0">
                <a:latin typeface="Trebuchet MS" panose="020B0603020202020204" pitchFamily="34" charset="0"/>
                <a:ea typeface="Trebuchet MS" panose="020B0603020202020204" pitchFamily="34" charset="0"/>
                <a:cs typeface="Trebuchet MS" panose="020B0603020202020204" pitchFamily="34" charset="0"/>
              </a:rPr>
              <a:t>):</a:t>
            </a:r>
          </a:p>
          <a:p>
            <a:pPr>
              <a:spcBef>
                <a:spcPts val="1800"/>
              </a:spcBef>
              <a:defRPr/>
            </a:pPr>
            <a:r>
              <a:rPr lang="en-US" altLang="en-US" sz="2800" b="1" u="sng" dirty="0">
                <a:latin typeface="Trebuchet MS" panose="020B0603020202020204" pitchFamily="34" charset="0"/>
                <a:ea typeface="Trebuchet MS" panose="020B0603020202020204" pitchFamily="34" charset="0"/>
                <a:cs typeface="Trebuchet MS" panose="020B0603020202020204" pitchFamily="34" charset="0"/>
              </a:rPr>
              <a:t>Every Other _XX_Day</a:t>
            </a:r>
            <a:r>
              <a:rPr lang="en-US" altLang="en-US" sz="2800" b="1" dirty="0">
                <a:latin typeface="Trebuchet MS" panose="020B0603020202020204" pitchFamily="34" charset="0"/>
                <a:ea typeface="Trebuchet MS" panose="020B0603020202020204" pitchFamily="34" charset="0"/>
                <a:cs typeface="Trebuchet MS" panose="020B0603020202020204" pitchFamily="34" charset="0"/>
              </a:rPr>
              <a:t> at __:__</a:t>
            </a:r>
            <a:r>
              <a:rPr lang="en-US" altLang="en-US" sz="2800" dirty="0">
                <a:latin typeface="Trebuchet MS" panose="020B0603020202020204" pitchFamily="34" charset="0"/>
                <a:ea typeface="Trebuchet MS" panose="020B0603020202020204" pitchFamily="34" charset="0"/>
                <a:cs typeface="Trebuchet MS" panose="020B0603020202020204" pitchFamily="34" charset="0"/>
              </a:rPr>
              <a:t>:</a:t>
            </a:r>
          </a:p>
          <a:p>
            <a:pPr>
              <a:spcBef>
                <a:spcPts val="1800"/>
              </a:spcBef>
              <a:defRPr/>
            </a:pPr>
            <a:r>
              <a:rPr lang="en-US" altLang="en-US" sz="2800" b="1" u="sng" dirty="0">
                <a:latin typeface="Trebuchet MS" panose="020B0603020202020204" pitchFamily="34" charset="0"/>
                <a:ea typeface="Trebuchet MS" panose="020B0603020202020204" pitchFamily="34" charset="0"/>
                <a:cs typeface="Trebuchet MS" panose="020B0603020202020204" pitchFamily="34" charset="0"/>
              </a:rPr>
              <a:t>Once a Month on the Weekend</a:t>
            </a:r>
            <a:r>
              <a:rPr lang="en-US" altLang="en-US" sz="2800" dirty="0">
                <a:latin typeface="Trebuchet MS" panose="020B0603020202020204" pitchFamily="34" charset="0"/>
                <a:ea typeface="Trebuchet MS" panose="020B0603020202020204" pitchFamily="34" charset="0"/>
                <a:cs typeface="Trebuchet MS" panose="020B0603020202020204" pitchFamily="34" charset="0"/>
              </a:rPr>
              <a:t>, picking a convenient date/time that may change</a:t>
            </a:r>
          </a:p>
          <a:p>
            <a:pPr>
              <a:spcBef>
                <a:spcPts val="1800"/>
              </a:spcBef>
              <a:defRPr/>
            </a:pPr>
            <a:r>
              <a:rPr lang="en-US" altLang="en-US" sz="2800" b="1" u="sng" dirty="0">
                <a:latin typeface="Trebuchet MS" panose="020B0603020202020204" pitchFamily="34" charset="0"/>
                <a:ea typeface="Trebuchet MS" panose="020B0603020202020204" pitchFamily="34" charset="0"/>
                <a:cs typeface="Trebuchet MS" panose="020B0603020202020204" pitchFamily="34" charset="0"/>
              </a:rPr>
              <a:t>Alternate Weekdays/Weekends</a:t>
            </a:r>
            <a:r>
              <a:rPr lang="en-US" altLang="en-US" sz="2800" dirty="0">
                <a:latin typeface="Trebuchet MS" panose="020B0603020202020204" pitchFamily="34" charset="0"/>
                <a:ea typeface="Trebuchet MS" panose="020B0603020202020204" pitchFamily="34" charset="0"/>
                <a:cs typeface="Trebuchet MS" panose="020B0603020202020204" pitchFamily="34" charset="0"/>
              </a:rPr>
              <a:t> – maybe one weekday and another weekend day </a:t>
            </a:r>
          </a:p>
          <a:p>
            <a:pPr marL="57150" indent="0">
              <a:buFont typeface="Arial" panose="020B0604020202020204" pitchFamily="34" charset="0"/>
              <a:buNone/>
              <a:defRPr/>
            </a:pPr>
            <a:r>
              <a:rPr lang="en-US" altLang="en-US" sz="2800" dirty="0">
                <a:latin typeface="Trebuchet MS" panose="020B0603020202020204" pitchFamily="34" charset="0"/>
                <a:ea typeface="Trebuchet MS" panose="020B0603020202020204" pitchFamily="34" charset="0"/>
                <a:cs typeface="Trebuchet MS" panose="020B0603020202020204" pitchFamily="34" charset="0"/>
              </a:rPr>
              <a:t>It’s always possible to add more activities.  </a:t>
            </a:r>
          </a:p>
        </p:txBody>
      </p:sp>
    </p:spTree>
  </p:cSld>
  <p:clrMapOvr>
    <a:masterClrMapping/>
  </p:clrMapOvr>
</p:sld>
</file>

<file path=ppt/slides/slide17.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43010" name="Title 1" descr="" title=""/>
          <p:cNvSpPr>
            <a:spLocks noGrp="1"/>
          </p:cNvSpPr>
          <p:nvPr>
            <p:ph type="title" idx="4294967295"/>
          </p:nvPr>
        </p:nvSpPr>
        <p:spPr>
          <a:xfrm>
            <a:off x="1676400" y="325438"/>
            <a:ext cx="7239000" cy="1143000"/>
          </a:xfrm>
        </p:spPr>
        <p:txBody>
          <a:bodyPr/>
          <a:lstStyle/>
          <a:p>
            <a:pPr eaLnBrk="1" hangingPunct="1"/>
            <a:r>
              <a:rPr lang="en-US" sz="3600" b="1" i="1" dirty="0">
                <a:latin typeface="Trebuchet MS" pitchFamily="34" charset="0"/>
                <a:ea typeface="Trebuchet MS" pitchFamily="34" charset="0"/>
                <a:cs typeface="Trebuchet MS" pitchFamily="34" charset="0"/>
              </a:rPr>
              <a:t>“</a:t>
            </a:r>
            <a:r>
              <a:rPr lang="en-US" sz="3600" b="1" i="1" u="sng" dirty="0">
                <a:latin typeface="Trebuchet MS" pitchFamily="34" charset="0"/>
                <a:ea typeface="Trebuchet MS" pitchFamily="34" charset="0"/>
                <a:cs typeface="Trebuchet MS" pitchFamily="34" charset="0"/>
              </a:rPr>
              <a:t>The Uniform</a:t>
            </a:r>
            <a:r>
              <a:rPr lang="en-US" sz="3600" b="1" i="1" dirty="0">
                <a:latin typeface="Trebuchet MS" pitchFamily="34" charset="0"/>
                <a:ea typeface="Trebuchet MS" pitchFamily="34" charset="0"/>
                <a:cs typeface="Trebuchet MS" pitchFamily="34" charset="0"/>
              </a:rPr>
              <a:t>”</a:t>
            </a:r>
          </a:p>
        </p:txBody>
      </p:sp>
      <p:sp>
        <p:nvSpPr>
          <p:cNvPr id="43011" name="Content Placeholder 2" descr="" title=""/>
          <p:cNvSpPr>
            <a:spLocks noGrp="1"/>
          </p:cNvSpPr>
          <p:nvPr>
            <p:ph idx="4294967295"/>
          </p:nvPr>
        </p:nvSpPr>
        <p:spPr>
          <a:xfrm>
            <a:off x="1676400" y="1552575"/>
            <a:ext cx="7239000" cy="4525963"/>
          </a:xfrm>
        </p:spPr>
        <p:txBody>
          <a:bodyPr/>
          <a:lstStyle/>
          <a:p>
            <a:pPr marL="0" indent="0" eaLnBrk="1" hangingPunct="1">
              <a:buNone/>
            </a:pPr>
            <a:endParaRPr lang="en-US" dirty="0">
              <a:latin typeface="Trebuchet MS" pitchFamily="34" charset="0"/>
              <a:ea typeface="Trebuchet MS" pitchFamily="34" charset="0"/>
              <a:cs typeface="Trebuchet MS" pitchFamily="34" charset="0"/>
            </a:endParaRPr>
          </a:p>
          <a:p>
            <a:pPr marL="0" indent="0" eaLnBrk="1" hangingPunct="1">
              <a:buNone/>
            </a:pPr>
            <a:endParaRPr lang="en-US" dirty="0">
              <a:latin typeface="Trebuchet MS" pitchFamily="34" charset="0"/>
              <a:ea typeface="Trebuchet MS" pitchFamily="34" charset="0"/>
              <a:cs typeface="Trebuchet MS" pitchFamily="34" charset="0"/>
            </a:endParaRPr>
          </a:p>
          <a:p>
            <a:pPr marL="0" indent="0" eaLnBrk="1" hangingPunct="1">
              <a:buNone/>
            </a:pPr>
            <a:endParaRPr lang="en-US" dirty="0">
              <a:latin typeface="Trebuchet MS" pitchFamily="34" charset="0"/>
              <a:ea typeface="Trebuchet MS" pitchFamily="34" charset="0"/>
              <a:cs typeface="Trebuchet MS" pitchFamily="34" charset="0"/>
            </a:endParaRPr>
          </a:p>
          <a:p>
            <a:pPr marL="0" indent="0" eaLnBrk="1" hangingPunct="1">
              <a:buNone/>
            </a:pPr>
            <a:endParaRPr lang="en-US" dirty="0">
              <a:latin typeface="Trebuchet MS" pitchFamily="34" charset="0"/>
              <a:ea typeface="Trebuchet MS" pitchFamily="34" charset="0"/>
              <a:cs typeface="Trebuchet MS" pitchFamily="34" charset="0"/>
            </a:endParaRPr>
          </a:p>
          <a:p>
            <a:pPr marL="0" indent="0" eaLnBrk="1" hangingPunct="1">
              <a:buNone/>
            </a:pPr>
            <a:endParaRPr lang="en-US" dirty="0">
              <a:latin typeface="Trebuchet MS" pitchFamily="34" charset="0"/>
              <a:ea typeface="Trebuchet MS" pitchFamily="34" charset="0"/>
              <a:cs typeface="Trebuchet MS" pitchFamily="34" charset="0"/>
            </a:endParaRPr>
          </a:p>
          <a:p>
            <a:pPr marL="0" indent="0" eaLnBrk="1" hangingPunct="1">
              <a:buNone/>
            </a:pPr>
            <a:endParaRPr lang="en-US" dirty="0">
              <a:latin typeface="Trebuchet MS" pitchFamily="34" charset="0"/>
              <a:ea typeface="Trebuchet MS" pitchFamily="34" charset="0"/>
              <a:cs typeface="Trebuchet MS" pitchFamily="34" charset="0"/>
            </a:endParaRPr>
          </a:p>
          <a:p>
            <a:pPr marL="0" indent="0" eaLnBrk="1" hangingPunct="1">
              <a:buNone/>
            </a:pPr>
            <a:endParaRPr lang="en-US" dirty="0">
              <a:latin typeface="Trebuchet MS" pitchFamily="34" charset="0"/>
              <a:ea typeface="Trebuchet MS" pitchFamily="34" charset="0"/>
              <a:cs typeface="Trebuchet MS" pitchFamily="34" charset="0"/>
            </a:endParaRPr>
          </a:p>
          <a:p>
            <a:pPr marL="0" indent="0" eaLnBrk="1" hangingPunct="1">
              <a:buNone/>
            </a:pPr>
            <a:endParaRPr lang="en-US" dirty="0">
              <a:latin typeface="Trebuchet MS" pitchFamily="34" charset="0"/>
              <a:ea typeface="Trebuchet MS" pitchFamily="34" charset="0"/>
              <a:cs typeface="Trebuchet MS" pitchFamily="34" charset="0"/>
            </a:endParaRPr>
          </a:p>
          <a:p>
            <a:pPr marL="0" indent="0" eaLnBrk="1" hangingPunct="1">
              <a:buNone/>
            </a:pPr>
            <a:r>
              <a:rPr lang="en-US" dirty="0">
                <a:latin typeface="Trebuchet MS" pitchFamily="34" charset="0"/>
                <a:ea typeface="Trebuchet MS" pitchFamily="34" charset="0"/>
                <a:cs typeface="Trebuchet MS" pitchFamily="34" charset="0"/>
              </a:rPr>
              <a:t>[Tell your Pack’s Uniform Goals …</a:t>
            </a:r>
          </a:p>
          <a:p>
            <a:pPr marL="0" indent="0" eaLnBrk="1" hangingPunct="1">
              <a:buNone/>
            </a:pPr>
            <a:r>
              <a:rPr lang="en-US" dirty="0">
                <a:latin typeface="Trebuchet MS" pitchFamily="34" charset="0"/>
                <a:ea typeface="Trebuchet MS" pitchFamily="34" charset="0"/>
                <a:cs typeface="Trebuchet MS" pitchFamily="34" charset="0"/>
              </a:rPr>
              <a:t>“Do Your Best”]</a:t>
            </a:r>
          </a:p>
        </p:txBody>
      </p:sp>
      <p:pic>
        <p:nvPicPr>
          <p:cNvPr id="4" name="Picture 3" descr="" title=""/>
          <p:cNvPicPr>
            <a:picLocks noChangeAspect="1"/>
          </p:cNvPicPr>
          <p:nvPr/>
        </p:nvPicPr>
        <p:blipFill>
          <a:blip r:embed="rId3"/>
          <a:stretch>
            <a:fillRect/>
          </a:stretch>
        </p:blipFill>
        <p:spPr>
          <a:xfrm>
            <a:off x="1371600" y="1455414"/>
            <a:ext cx="7704052" cy="3802386"/>
          </a:xfrm>
          <a:prstGeom prst="rect">
            <a:avLst/>
          </a:prstGeom>
        </p:spPr>
      </p:pic>
    </p:spTree>
    <p:extLst>
      <p:ext uri="{BB962C8B-B14F-4D97-AF65-F5344CB8AC3E}">
        <p14:creationId xmlns:p14="http://schemas.microsoft.com/office/powerpoint/2010/main" val="860877691"/>
      </p:ext>
    </p:extLst>
  </p:cSld>
  <p:clrMapOvr>
    <a:masterClrMapping/>
  </p:clrMapOvr>
</p:sld>
</file>

<file path=ppt/slides/slide18.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189442" name="Rectangle 2" descr="" title=""/>
          <p:cNvSpPr>
            <a:spLocks noGrp="1"/>
          </p:cNvSpPr>
          <p:nvPr>
            <p:ph type="title"/>
          </p:nvPr>
        </p:nvSpPr>
        <p:spPr>
          <a:xfrm>
            <a:off x="1676400" y="228600"/>
            <a:ext cx="7239000" cy="868362"/>
          </a:xfrm>
        </p:spPr>
        <p:txBody>
          <a:bodyPr/>
          <a:lstStyle/>
          <a:p>
            <a:r>
              <a:rPr lang="en-US" dirty="0">
                <a:latin typeface="Trebuchet MS" pitchFamily="34" charset="0"/>
                <a:ea typeface="Trebuchet MS" pitchFamily="34" charset="0"/>
                <a:cs typeface="Trebuchet MS" pitchFamily="34" charset="0"/>
              </a:rPr>
              <a:t>Costs to Do Cub Scouting</a:t>
            </a:r>
          </a:p>
        </p:txBody>
      </p:sp>
      <p:sp>
        <p:nvSpPr>
          <p:cNvPr id="189443" name="Rectangle 3" descr="" title=""/>
          <p:cNvSpPr>
            <a:spLocks noGrp="1"/>
          </p:cNvSpPr>
          <p:nvPr>
            <p:ph type="body" idx="1"/>
          </p:nvPr>
        </p:nvSpPr>
        <p:spPr>
          <a:xfrm>
            <a:off x="1524000" y="1143000"/>
            <a:ext cx="7391400" cy="5181600"/>
          </a:xfrm>
        </p:spPr>
        <p:txBody>
          <a:bodyPr/>
          <a:lstStyle/>
          <a:p>
            <a:pPr marL="514350" indent="-514350">
              <a:lnSpc>
                <a:spcPct val="80000"/>
              </a:lnSpc>
              <a:buFont typeface="+mj-lt"/>
              <a:buAutoNum type="arabicParenR"/>
            </a:pPr>
            <a:r>
              <a:rPr lang="en-US" sz="2800" b="1" i="1" dirty="0">
                <a:latin typeface="Trebuchet MS" pitchFamily="34" charset="0"/>
                <a:ea typeface="Trebuchet MS" pitchFamily="34" charset="0"/>
                <a:cs typeface="Trebuchet MS" pitchFamily="34" charset="0"/>
              </a:rPr>
              <a:t>$85 National BSA Registration Fees</a:t>
            </a:r>
            <a:r>
              <a:rPr lang="en-US" sz="2800" dirty="0">
                <a:latin typeface="Trebuchet MS" pitchFamily="34" charset="0"/>
                <a:ea typeface="Trebuchet MS" pitchFamily="34" charset="0"/>
                <a:cs typeface="Trebuchet MS" pitchFamily="34" charset="0"/>
              </a:rPr>
              <a:t>:</a:t>
            </a:r>
          </a:p>
          <a:p>
            <a:pPr lvl="1">
              <a:spcBef>
                <a:spcPts val="600"/>
              </a:spcBef>
            </a:pPr>
            <a:r>
              <a:rPr lang="en-US" sz="2800" dirty="0">
                <a:latin typeface="Trebuchet MS" pitchFamily="34" charset="0"/>
                <a:ea typeface="Trebuchet MS" pitchFamily="34" charset="0"/>
                <a:cs typeface="Trebuchet MS" pitchFamily="34" charset="0"/>
              </a:rPr>
              <a:t>The 2024 fee is $85, and enrolls you for a full 12 months</a:t>
            </a:r>
          </a:p>
          <a:p>
            <a:pPr lvl="1">
              <a:spcBef>
                <a:spcPts val="600"/>
              </a:spcBef>
            </a:pPr>
            <a:r>
              <a:rPr lang="en-US" sz="2800" dirty="0">
                <a:latin typeface="Trebuchet MS" pitchFamily="34" charset="0"/>
                <a:ea typeface="Trebuchet MS" pitchFamily="34" charset="0"/>
                <a:cs typeface="Trebuchet MS" pitchFamily="34" charset="0"/>
              </a:rPr>
              <a:t>ScoutLife Magazine (optional) is $15</a:t>
            </a:r>
          </a:p>
          <a:p>
            <a:pPr marL="514350" indent="-514350">
              <a:lnSpc>
                <a:spcPct val="80000"/>
              </a:lnSpc>
              <a:spcBef>
                <a:spcPts val="1200"/>
              </a:spcBef>
              <a:buFont typeface="+mj-lt"/>
              <a:buAutoNum type="arabicParenR"/>
            </a:pPr>
            <a:r>
              <a:rPr lang="en-US" sz="2800" b="1" i="1" dirty="0">
                <a:latin typeface="Trebuchet MS" pitchFamily="34" charset="0"/>
                <a:ea typeface="Trebuchet MS" pitchFamily="34" charset="0"/>
                <a:cs typeface="Trebuchet MS" pitchFamily="34" charset="0"/>
              </a:rPr>
              <a:t>$___ Pack Program Fees</a:t>
            </a:r>
            <a:r>
              <a:rPr lang="en-US" sz="2800" dirty="0">
                <a:latin typeface="Trebuchet MS" pitchFamily="34" charset="0"/>
                <a:ea typeface="Trebuchet MS" pitchFamily="34" charset="0"/>
                <a:cs typeface="Trebuchet MS" pitchFamily="34" charset="0"/>
              </a:rPr>
              <a:t>:</a:t>
            </a:r>
          </a:p>
          <a:p>
            <a:pPr lvl="1">
              <a:spcBef>
                <a:spcPts val="600"/>
              </a:spcBef>
            </a:pPr>
            <a:r>
              <a:rPr lang="en-US" sz="2800" dirty="0">
                <a:latin typeface="Trebuchet MS" pitchFamily="34" charset="0"/>
                <a:ea typeface="Trebuchet MS" pitchFamily="34" charset="0"/>
                <a:cs typeface="Trebuchet MS" pitchFamily="34" charset="0"/>
              </a:rPr>
              <a:t>Covers Pack and Den program costs</a:t>
            </a:r>
          </a:p>
          <a:p>
            <a:pPr lvl="1">
              <a:spcBef>
                <a:spcPts val="600"/>
              </a:spcBef>
            </a:pPr>
            <a:r>
              <a:rPr lang="en-US" sz="2800" dirty="0">
                <a:latin typeface="Trebuchet MS" pitchFamily="34" charset="0"/>
                <a:ea typeface="Trebuchet MS" pitchFamily="34" charset="0"/>
                <a:cs typeface="Trebuchet MS" pitchFamily="34" charset="0"/>
              </a:rPr>
              <a:t>Like </a:t>
            </a:r>
            <a:r>
              <a:rPr lang="en-US" sz="2800" dirty="0"/>
              <a:t>Recognition Loops + Rank Badges, Pinewood Derby Cars, event supplies, Adult Leader National Registration Fees, Blue + Gold Award Banquet costs, and other local program items</a:t>
            </a:r>
            <a:r>
              <a:rPr lang="en-US" sz="2800" dirty="0">
                <a:latin typeface="Trebuchet MS" pitchFamily="34" charset="0"/>
                <a:ea typeface="Trebuchet MS" pitchFamily="34" charset="0"/>
                <a:cs typeface="Trebuchet MS" pitchFamily="34" charset="0"/>
              </a:rPr>
              <a:t>.</a:t>
            </a:r>
          </a:p>
        </p:txBody>
      </p:sp>
    </p:spTree>
    <p:extLst>
      <p:ext uri="{BB962C8B-B14F-4D97-AF65-F5344CB8AC3E}">
        <p14:creationId xmlns:p14="http://schemas.microsoft.com/office/powerpoint/2010/main" val="3671787321"/>
      </p:ext>
    </p:extLst>
  </p:cSld>
  <p:clrMapOvr>
    <a:masterClrMapping/>
  </p:clrMapOvr>
</p:sld>
</file>

<file path=ppt/slides/slide19.xml><?xml version="1.0" encoding="utf-8"?>
<p:sld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Picture Placeholder 1" descr="" title=""/>
          <p:cNvSpPr>
            <a:spLocks noGrp="1"/>
          </p:cNvSpPr>
          <p:nvPr>
            <p:ph type="pic" idx="1"/>
          </p:nvPr>
        </p:nvSpPr>
        <p:spPr>
          <a:xfrm>
            <a:off x="2522789" y="1461860"/>
            <a:ext cx="5249611" cy="3491140"/>
          </a:xfrm>
        </p:spPr>
      </p:sp>
      <p:sp>
        <p:nvSpPr>
          <p:cNvPr id="3" name="Text Placeholder 2" descr="" title=""/>
          <p:cNvSpPr>
            <a:spLocks noGrp="1"/>
          </p:cNvSpPr>
          <p:nvPr>
            <p:ph type="body" sz="half" idx="2"/>
          </p:nvPr>
        </p:nvSpPr>
        <p:spPr>
          <a:xfrm>
            <a:off x="1371600" y="4953000"/>
            <a:ext cx="7467600" cy="1295400"/>
          </a:xfrm>
        </p:spPr>
        <p:txBody>
          <a:bodyPr/>
          <a:lstStyle/>
          <a:p>
            <a:r>
              <a:rPr lang="en-US" sz="3800" dirty="0"/>
              <a:t>Will Your Family Join Us?  Please complete your Applications now!</a:t>
            </a:r>
          </a:p>
        </p:txBody>
      </p:sp>
      <p:pic>
        <p:nvPicPr>
          <p:cNvPr id="63492" name="Picture 4" descr="" ti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2789" y="1461861"/>
            <a:ext cx="5249611" cy="34911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2" descr="" title=""/>
          <p:cNvSpPr txBox="1">
            <a:spLocks/>
          </p:cNvSpPr>
          <p:nvPr/>
        </p:nvSpPr>
        <p:spPr bwMode="auto">
          <a:xfrm>
            <a:off x="1524000" y="271462"/>
            <a:ext cx="7315200" cy="102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defTabSz="457200" rtl="0" eaLnBrk="0" fontAlgn="base" hangingPunct="0">
              <a:spcBef>
                <a:spcPct val="0"/>
              </a:spcBef>
              <a:spcAft>
                <a:spcPct val="0"/>
              </a:spcAft>
              <a:defRPr sz="2000" b="1" kern="1200">
                <a:solidFill>
                  <a:srgbClr val="FFFFFF"/>
                </a:solidFill>
                <a:latin typeface="Trebuchet MS"/>
                <a:ea typeface="Trebuchet MS"/>
                <a:cs typeface="Trebuchet MS"/>
              </a:defRPr>
            </a:lvl1pPr>
            <a:lvl2pPr algn="l" defTabSz="457200" rtl="0" eaLnBrk="0" fontAlgn="base" hangingPunct="0">
              <a:spcBef>
                <a:spcPct val="0"/>
              </a:spcBef>
              <a:spcAft>
                <a:spcPct val="0"/>
              </a:spcAft>
              <a:defRPr sz="4000">
                <a:solidFill>
                  <a:srgbClr val="FFFFFF"/>
                </a:solidFill>
                <a:latin typeface="Trebuchet MS" pitchFamily="34" charset="0"/>
                <a:ea typeface="Trebuchet MS" pitchFamily="34" charset="0"/>
                <a:cs typeface="Trebuchet MS" pitchFamily="34" charset="0"/>
              </a:defRPr>
            </a:lvl2pPr>
            <a:lvl3pPr algn="l" defTabSz="457200" rtl="0" eaLnBrk="0" fontAlgn="base" hangingPunct="0">
              <a:spcBef>
                <a:spcPct val="0"/>
              </a:spcBef>
              <a:spcAft>
                <a:spcPct val="0"/>
              </a:spcAft>
              <a:defRPr sz="4000">
                <a:solidFill>
                  <a:srgbClr val="FFFFFF"/>
                </a:solidFill>
                <a:latin typeface="Trebuchet MS" pitchFamily="34" charset="0"/>
                <a:ea typeface="Trebuchet MS" pitchFamily="34" charset="0"/>
                <a:cs typeface="Trebuchet MS" pitchFamily="34" charset="0"/>
              </a:defRPr>
            </a:lvl3pPr>
            <a:lvl4pPr algn="l" defTabSz="457200" rtl="0" eaLnBrk="0" fontAlgn="base" hangingPunct="0">
              <a:spcBef>
                <a:spcPct val="0"/>
              </a:spcBef>
              <a:spcAft>
                <a:spcPct val="0"/>
              </a:spcAft>
              <a:defRPr sz="4000">
                <a:solidFill>
                  <a:srgbClr val="FFFFFF"/>
                </a:solidFill>
                <a:latin typeface="Trebuchet MS" pitchFamily="34" charset="0"/>
                <a:ea typeface="Trebuchet MS" pitchFamily="34" charset="0"/>
                <a:cs typeface="Trebuchet MS" pitchFamily="34" charset="0"/>
              </a:defRPr>
            </a:lvl4pPr>
            <a:lvl5pPr algn="l" defTabSz="457200" rtl="0" eaLnBrk="0" fontAlgn="base" hangingPunct="0">
              <a:spcBef>
                <a:spcPct val="0"/>
              </a:spcBef>
              <a:spcAft>
                <a:spcPct val="0"/>
              </a:spcAft>
              <a:defRPr sz="4000">
                <a:solidFill>
                  <a:srgbClr val="FFFFFF"/>
                </a:solidFill>
                <a:latin typeface="Trebuchet MS" pitchFamily="34" charset="0"/>
                <a:ea typeface="Trebuchet MS" pitchFamily="34" charset="0"/>
                <a:cs typeface="Trebuchet MS" pitchFamily="34" charset="0"/>
              </a:defRPr>
            </a:lvl5pPr>
            <a:lvl6pPr marL="457200" algn="l" defTabSz="457200" rtl="0" fontAlgn="base">
              <a:spcBef>
                <a:spcPct val="0"/>
              </a:spcBef>
              <a:spcAft>
                <a:spcPct val="0"/>
              </a:spcAft>
              <a:defRPr sz="4000" b="1">
                <a:solidFill>
                  <a:srgbClr val="FFFFFF"/>
                </a:solidFill>
                <a:latin typeface="Helvetica" pitchFamily="-65" charset="0"/>
                <a:ea typeface="Geneva" pitchFamily="-65" charset="-128"/>
              </a:defRPr>
            </a:lvl6pPr>
            <a:lvl7pPr marL="914400" algn="l" defTabSz="457200" rtl="0" fontAlgn="base">
              <a:spcBef>
                <a:spcPct val="0"/>
              </a:spcBef>
              <a:spcAft>
                <a:spcPct val="0"/>
              </a:spcAft>
              <a:defRPr sz="4000" b="1">
                <a:solidFill>
                  <a:srgbClr val="FFFFFF"/>
                </a:solidFill>
                <a:latin typeface="Helvetica" pitchFamily="-65" charset="0"/>
                <a:ea typeface="Geneva" pitchFamily="-65" charset="-128"/>
              </a:defRPr>
            </a:lvl7pPr>
            <a:lvl8pPr marL="1371600" algn="l" defTabSz="457200" rtl="0" fontAlgn="base">
              <a:spcBef>
                <a:spcPct val="0"/>
              </a:spcBef>
              <a:spcAft>
                <a:spcPct val="0"/>
              </a:spcAft>
              <a:defRPr sz="4000" b="1">
                <a:solidFill>
                  <a:srgbClr val="FFFFFF"/>
                </a:solidFill>
                <a:latin typeface="Helvetica" pitchFamily="-65" charset="0"/>
                <a:ea typeface="Geneva" pitchFamily="-65" charset="-128"/>
              </a:defRPr>
            </a:lvl8pPr>
            <a:lvl9pPr marL="1828800" algn="l" defTabSz="457200" rtl="0" fontAlgn="base">
              <a:spcBef>
                <a:spcPct val="0"/>
              </a:spcBef>
              <a:spcAft>
                <a:spcPct val="0"/>
              </a:spcAft>
              <a:defRPr sz="4000" b="1">
                <a:solidFill>
                  <a:srgbClr val="FFFFFF"/>
                </a:solidFill>
                <a:latin typeface="Helvetica" pitchFamily="-65" charset="0"/>
                <a:ea typeface="Geneva" pitchFamily="-65" charset="-128"/>
              </a:defRPr>
            </a:lvl9pPr>
          </a:lstStyle>
          <a:p>
            <a:r>
              <a:rPr lang="en-US" sz="4000" dirty="0">
                <a:latin typeface="Trebuchet MS" pitchFamily="34" charset="0"/>
                <a:ea typeface="Trebuchet MS" pitchFamily="34" charset="0"/>
                <a:cs typeface="Trebuchet MS" pitchFamily="34" charset="0"/>
              </a:rPr>
              <a:t>Our Next Fun Event is:</a:t>
            </a:r>
            <a:br>
              <a:rPr lang="en-US" sz="4000" dirty="0">
                <a:latin typeface="Trebuchet MS" pitchFamily="34" charset="0"/>
                <a:ea typeface="Trebuchet MS" pitchFamily="34" charset="0"/>
                <a:cs typeface="Trebuchet MS" pitchFamily="34" charset="0"/>
              </a:rPr>
            </a:br>
            <a:r>
              <a:rPr lang="en-US" sz="4000" dirty="0">
                <a:latin typeface="Trebuchet MS" pitchFamily="34" charset="0"/>
                <a:ea typeface="Trebuchet MS" pitchFamily="34" charset="0"/>
                <a:cs typeface="Trebuchet MS" pitchFamily="34" charset="0"/>
              </a:rPr>
              <a:t>__________________</a:t>
            </a:r>
          </a:p>
        </p:txBody>
      </p:sp>
    </p:spTree>
    <p:extLst>
      <p:ext uri="{BB962C8B-B14F-4D97-AF65-F5344CB8AC3E}">
        <p14:creationId xmlns:p14="http://schemas.microsoft.com/office/powerpoint/2010/main" val="3418218903"/>
      </p:ext>
    </p:extLst>
  </p:cSld>
  <p:clrMapOvr>
    <a:masterClrMapping/>
  </p:clrMapOvr>
</p:sld>
</file>

<file path=ppt/slides/slide20.xml><?xml version="1.0" encoding="utf-8"?>
<p:sld xmlns:a16="http://schemas.microsoft.com/office/drawing/2014/main" xmlns:a14="http://schemas.microsoft.com/office/drawing/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56322" name="Title 1" descr="" title="">
            <a:extLst>
              <a:ext uri="{FF2B5EF4-FFF2-40B4-BE49-F238E27FC236}">
                <a16:creationId xmlns:a16="http://schemas.microsoft.com/office/drawing/2014/main" id="{96C8F94E-03A2-4206-9BEB-A135A3A8CCC9}"/>
              </a:ext>
            </a:extLst>
          </p:cNvPr>
          <p:cNvSpPr>
            <a:spLocks noGrp="1"/>
          </p:cNvSpPr>
          <p:nvPr>
            <p:ph type="title"/>
          </p:nvPr>
        </p:nvSpPr>
        <p:spPr/>
        <p:txBody>
          <a:bodyPr/>
          <a:lstStyle/>
          <a:p>
            <a:pPr eaLnBrk="1" hangingPunct="1"/>
            <a:r>
              <a:rPr lang="en-US" altLang="en-US" u="sng" dirty="0">
                <a:latin typeface="Trebuchet MS" panose="020B0603020202020204" pitchFamily="34" charset="0"/>
                <a:ea typeface="Trebuchet MS" panose="020B0603020202020204" pitchFamily="34" charset="0"/>
                <a:cs typeface="Trebuchet MS" panose="020B0603020202020204" pitchFamily="34" charset="0"/>
              </a:rPr>
              <a:t>Questions</a:t>
            </a:r>
          </a:p>
        </p:txBody>
      </p:sp>
      <p:pic>
        <p:nvPicPr>
          <p:cNvPr id="56323" name="Picture 2" descr="" title="">
            <a:extLst>
              <a:ext uri="{FF2B5EF4-FFF2-40B4-BE49-F238E27FC236}">
                <a16:creationId xmlns:a16="http://schemas.microsoft.com/office/drawing/2014/main" id="{F6DF8523-3786-4D9B-87EF-315AB7E01CF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810000" y="1524000"/>
            <a:ext cx="2590800" cy="2590800"/>
          </a:xfrm>
        </p:spPr>
      </p:pic>
      <p:sp>
        <p:nvSpPr>
          <p:cNvPr id="4" name="Text Placeholder 2" descr="" title="">
            <a:extLst>
              <a:ext uri="{FF2B5EF4-FFF2-40B4-BE49-F238E27FC236}">
                <a16:creationId xmlns:a16="http://schemas.microsoft.com/office/drawing/2014/main" id="{C7C84BD5-BEC6-47BA-AC97-B83B6AF4E079}"/>
              </a:ext>
            </a:extLst>
          </p:cNvPr>
          <p:cNvSpPr txBox="1">
            <a:spLocks/>
          </p:cNvSpPr>
          <p:nvPr/>
        </p:nvSpPr>
        <p:spPr>
          <a:xfrm>
            <a:off x="1371600" y="4114800"/>
            <a:ext cx="7772400" cy="2133600"/>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2600" kern="1200">
                <a:solidFill>
                  <a:schemeClr val="bg1"/>
                </a:solidFill>
                <a:latin typeface="Trebuchet MS"/>
                <a:ea typeface="Trebuchet MS"/>
                <a:cs typeface="Trebuchet MS"/>
              </a:defRPr>
            </a:lvl1pPr>
            <a:lvl2pPr marL="742950" indent="-285750" algn="l" defTabSz="457200" rtl="0" eaLnBrk="0" fontAlgn="base" hangingPunct="0">
              <a:spcBef>
                <a:spcPct val="20000"/>
              </a:spcBef>
              <a:spcAft>
                <a:spcPct val="0"/>
              </a:spcAft>
              <a:buFont typeface="Arial" charset="0"/>
              <a:buChar char="–"/>
              <a:defRPr sz="2200" kern="1200">
                <a:solidFill>
                  <a:schemeClr val="bg1"/>
                </a:solidFill>
                <a:latin typeface="Trebuchet MS"/>
                <a:ea typeface="Trebuchet MS"/>
                <a:cs typeface="Trebuchet MS"/>
              </a:defRPr>
            </a:lvl2pPr>
            <a:lvl3pPr marL="1143000" indent="-228600" algn="l" defTabSz="457200" rtl="0" eaLnBrk="0" fontAlgn="base" hangingPunct="0">
              <a:spcBef>
                <a:spcPct val="20000"/>
              </a:spcBef>
              <a:spcAft>
                <a:spcPct val="0"/>
              </a:spcAft>
              <a:buFont typeface="Arial" charset="0"/>
              <a:buChar char="•"/>
              <a:defRPr sz="2000" kern="1200">
                <a:solidFill>
                  <a:schemeClr val="bg1"/>
                </a:solidFill>
                <a:latin typeface="Trebuchet MS"/>
                <a:ea typeface="Trebuchet MS"/>
                <a:cs typeface="Trebuchet MS"/>
              </a:defRPr>
            </a:lvl3pPr>
            <a:lvl4pPr marL="1600200" indent="-228600" algn="l" defTabSz="457200" rtl="0" eaLnBrk="0" fontAlgn="base" hangingPunct="0">
              <a:spcBef>
                <a:spcPct val="20000"/>
              </a:spcBef>
              <a:spcAft>
                <a:spcPct val="0"/>
              </a:spcAft>
              <a:buFont typeface="Arial" charset="0"/>
              <a:buChar char="–"/>
              <a:defRPr kern="1200">
                <a:solidFill>
                  <a:schemeClr val="bg1"/>
                </a:solidFill>
                <a:latin typeface="Trebuchet MS"/>
                <a:ea typeface="Trebuchet MS"/>
                <a:cs typeface="Trebuchet MS"/>
              </a:defRPr>
            </a:lvl4pPr>
            <a:lvl5pPr marL="2057400" indent="-228600" algn="l" defTabSz="457200" rtl="0" eaLnBrk="0" fontAlgn="base" hangingPunct="0">
              <a:spcBef>
                <a:spcPct val="20000"/>
              </a:spcBef>
              <a:spcAft>
                <a:spcPct val="0"/>
              </a:spcAft>
              <a:buFont typeface="Arial" charset="0"/>
              <a:buChar char="»"/>
              <a:defRPr sz="1600" kern="1200">
                <a:solidFill>
                  <a:schemeClr val="bg1"/>
                </a:solidFill>
                <a:latin typeface="Trebuchet MS"/>
                <a:ea typeface="Trebuchet MS"/>
                <a:cs typeface="Trebuchet M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3800" u="sng" dirty="0"/>
              <a:t>Contacts</a:t>
            </a:r>
            <a:r>
              <a:rPr lang="en-US" sz="3800" dirty="0"/>
              <a:t>:</a:t>
            </a:r>
          </a:p>
          <a:p>
            <a:pPr marL="0" indent="0">
              <a:buNone/>
            </a:pPr>
            <a:r>
              <a:rPr lang="en-US" sz="2800" dirty="0"/>
              <a:t>________, at ____@_____, ___.___.____</a:t>
            </a:r>
          </a:p>
          <a:p>
            <a:pPr marL="0" indent="0">
              <a:buNone/>
            </a:pPr>
            <a:r>
              <a:rPr lang="en-US" sz="2800" dirty="0"/>
              <a:t>________, at ____@_____, ___.___.____</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ap:Properties xmlns:vt="http://schemas.openxmlformats.org/officeDocument/2006/docPropsVTypes" xmlns:ap="http://schemas.openxmlformats.org/officeDocument/2006/extended-properties"/>
</file>

<file path=docProps/core.xml><?xml version="1.0" encoding="utf-8"?>
<coreProperties xmlns:dc="http://purl.org/dc/elements/1.1/" xmlns:dcterms="http://purl.org/dc/terms/" xmlns:xsi="http://www.w3.org/2001/XMLSchema-instance" xmlns="http://schemas.openxmlformats.org/package/2006/metadata/core-properties">
  <lastPrinted>1900-01-01T05:00:00.0000000Z</lastPrinted>
  <dcterms:created xsi:type="dcterms:W3CDTF">1900-01-01T05:00:00.0000000Z</dcterms:created>
  <dcterms:modified xsi:type="dcterms:W3CDTF">1900-01-01T05:00:00.0000000Z</dcterms:modified>
</coreProperties>
</file>