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8C5DE-4E56-4F5D-B930-3D182F0A5D06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C23EC-863C-4C9D-91AF-745DBA5216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85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E23BA-BC04-451D-B038-E8E5FC9D3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FDC132-C930-4E5A-AAFD-5AF7D71C3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D21F1-60E6-41AB-B567-E7E22923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1DCAA-FBC7-47EC-AFEC-7A166F686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66730-6394-4772-8654-072F57AEA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3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AF32C-0986-435B-8A47-7B537228B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CE45E-D5A5-4C8C-AFBF-EBD385964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F8880-649A-4243-9DBA-F8B7AE682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DE6ED-6E74-4FAE-B510-92CEBC128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973A8-0698-4796-B3A7-5C8167DE7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98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DE4C-B03C-44E2-83E6-8AAF091F7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FC027-8C9F-4208-B216-31B5F7B90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50283-606D-4BBC-A647-01DEE6860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597C4-E644-4CFC-B743-AACE8D214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9615A-72AA-4CCC-9E67-822334877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5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09E05-B91A-4E44-8526-C05135490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666AC-68DF-4A3B-85CA-8F1ADE6C0E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EFDC5-9EEE-408B-AB92-E1B1E2E6B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DB26A3-9598-4B28-8107-86E73FAF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DE822-D768-4C0F-96A2-8073E04FF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A68C4-2F50-4C00-930B-8FDDACA5E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32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FA934-E425-4608-ABE5-8DD210C43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9DF8E9-3A39-4D04-8604-C9EC54C3D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03C603-7391-4EF7-9379-ABC531475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A2A5C-E947-4563-9325-3C36E87D28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CBBFD9-0A21-459D-8459-9D8261C4C7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A95C15-F1D6-40ED-B152-5B24BDF2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7F7DA0-C2D3-4DF4-A607-8EAD66036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DB7A6-B292-4BA5-B50D-662E97AE8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7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F0510-0A57-4FE1-8DB2-46ABC5314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2B17F7-C482-4B5D-891C-ED1518E3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D77A06-7082-4831-AF46-2F0574943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22F33-46D0-4CA5-AE0B-CEB34771B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15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D78453-C683-49B7-AE78-B902A87D1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C50772-3220-4A1D-AD76-2E267A752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CEFC8-9EEB-40A2-BDF0-F04242983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04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B90BA-50E4-4D8C-8393-85CE3FDDE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423BD-B003-46EE-9EF5-691EFA061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C106A-80E6-4BEB-82C6-9E5BBB929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26207-ACB1-47D9-BF4C-765796B6C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E540FD-6426-4776-8D0D-0B4E0FC2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40AD94-B63E-4C21-A1E2-3FA73A98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61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FE8D2-44AB-471C-BECD-5A8D02B4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8CE29C-564E-41C6-B7C2-6206D0F843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925D8-9936-49EE-B575-6EC79E524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77DCE4-39F2-4426-AD74-109278325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A6832C-404E-47E4-ABBB-CC0BC54FD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025E4-AA5E-4874-BFAD-33B3FCDEA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5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38855-F570-4479-A9EB-9FB68830F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3B2193-631A-4A98-BEDC-4027F4514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D13A5-7E70-4ED6-85A4-04213BCB1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58BB0-1B28-4F8F-AED8-50BF753C0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D5C5C-2CD7-4F6C-8A7A-3C7389CAE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57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5C3CC0-DB82-4CF8-AB61-BC073300AB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D92F47-B210-49BE-B3F4-CD12BCD8F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10827-5C71-4F89-A4B8-89446F6BB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5BE5F-222D-468A-BEBE-660E23037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F5027-D067-40EF-8E31-D9EE04996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3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CF478E-03AB-4E6F-AFF4-1F9F9D886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DBC22-2299-46F1-BE2C-9856525CC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E42A9-D947-4B05-9DF0-23F236997F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A4DE5-D022-4BAD-B3E4-CC8DF5899793}" type="datetimeFigureOut">
              <a:rPr lang="en-US" smtClean="0"/>
              <a:t>9/14/2020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EF241-85E6-4291-AA94-0B5560B0C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F1383-0E9F-459E-BEAC-895FE2474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765E4-E116-4A94-9AE2-EDDCE3564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3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mojipedia.org/search/?q=ghos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4FEF4821-D10F-43E4-9D2D-54C5C6719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1F7F9E0-68EA-4B69-B766-46C6943F5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49F059-5DDE-41B3-BD6F-2C35EBE23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F628B7-E977-495E-A89D-AFEFCCAF2BE3}"/>
              </a:ext>
            </a:extLst>
          </p:cNvPr>
          <p:cNvSpPr txBox="1"/>
          <p:nvPr/>
        </p:nvSpPr>
        <p:spPr>
          <a:xfrm>
            <a:off x="1461856" y="2767280"/>
            <a:ext cx="6288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How to use Facebook while marketing your Unit.  </a:t>
            </a:r>
          </a:p>
        </p:txBody>
      </p:sp>
    </p:spTree>
    <p:extLst>
      <p:ext uri="{BB962C8B-B14F-4D97-AF65-F5344CB8AC3E}">
        <p14:creationId xmlns:p14="http://schemas.microsoft.com/office/powerpoint/2010/main" val="3018122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4FEF4821-D10F-43E4-9D2D-54C5C6719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1F7F9E0-68EA-4B69-B766-46C6943F5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49F059-5DDE-41B3-BD6F-2C35EBE23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952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C1283F-85EF-48FA-B488-9279672BFD85}"/>
              </a:ext>
            </a:extLst>
          </p:cNvPr>
          <p:cNvSpPr txBox="1"/>
          <p:nvPr/>
        </p:nvSpPr>
        <p:spPr>
          <a:xfrm>
            <a:off x="2577946" y="541365"/>
            <a:ext cx="5805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Branding</a:t>
            </a:r>
            <a:r>
              <a:rPr lang="en-US" sz="3200" b="1" dirty="0"/>
              <a:t>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BDFF30-2954-43DC-AC18-6F07AFC5D0E5}"/>
              </a:ext>
            </a:extLst>
          </p:cNvPr>
          <p:cNvSpPr txBox="1"/>
          <p:nvPr/>
        </p:nvSpPr>
        <p:spPr>
          <a:xfrm>
            <a:off x="2577946" y="1122363"/>
            <a:ext cx="4361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Have a Troop/Pack hashtag </a:t>
            </a:r>
          </a:p>
          <a:p>
            <a:pPr marL="800100" lvl="1" indent="-342900">
              <a:buAutoNum type="arabicPeriod"/>
            </a:pPr>
            <a:r>
              <a:rPr lang="en-US" dirty="0"/>
              <a:t>#Troop1857</a:t>
            </a:r>
          </a:p>
          <a:p>
            <a:pPr marL="800100" lvl="1" indent="-342900">
              <a:buAutoNum type="arabicPeriod"/>
            </a:pPr>
            <a:r>
              <a:rPr lang="en-US" dirty="0"/>
              <a:t>#Lerskeylife </a:t>
            </a:r>
          </a:p>
          <a:p>
            <a:pPr marL="342900" indent="-342900">
              <a:buAutoNum type="arabicPeriod"/>
            </a:pPr>
            <a:r>
              <a:rPr lang="en-US" dirty="0"/>
              <a:t>Have a logo that can be recognized.</a:t>
            </a:r>
          </a:p>
          <a:p>
            <a:pPr marL="342900" indent="-342900">
              <a:buAutoNum type="arabicPeriod"/>
            </a:pPr>
            <a:r>
              <a:rPr lang="en-US" dirty="0"/>
              <a:t>Make your Post dependable. 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4" name="Picture 3" descr="A picture containing table, cup, hat&#10;&#10;Description automatically generated">
            <a:extLst>
              <a:ext uri="{FF2B5EF4-FFF2-40B4-BE49-F238E27FC236}">
                <a16:creationId xmlns:a16="http://schemas.microsoft.com/office/drawing/2014/main" id="{4C86F853-F207-42C9-ACA7-5010C9BAC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484" y="2566412"/>
            <a:ext cx="1857375" cy="18573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04BC8B-16D8-4B3B-A89A-FFB2520C56DD}"/>
              </a:ext>
            </a:extLst>
          </p:cNvPr>
          <p:cNvSpPr txBox="1"/>
          <p:nvPr/>
        </p:nvSpPr>
        <p:spPr>
          <a:xfrm>
            <a:off x="2577946" y="3999905"/>
            <a:ext cx="131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Troop 1857</a:t>
            </a:r>
          </a:p>
        </p:txBody>
      </p:sp>
      <p:pic>
        <p:nvPicPr>
          <p:cNvPr id="11" name="Picture 10" descr="A group of people standing in the grass&#10;&#10;Description automatically generated">
            <a:extLst>
              <a:ext uri="{FF2B5EF4-FFF2-40B4-BE49-F238E27FC236}">
                <a16:creationId xmlns:a16="http://schemas.microsoft.com/office/drawing/2014/main" id="{70C96D48-8AB2-40E7-BFCC-41BFA8981C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956" y="3058934"/>
            <a:ext cx="4138544" cy="312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77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4FEF4821-D10F-43E4-9D2D-54C5C6719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1F7F9E0-68EA-4B69-B766-46C6943F5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49F059-5DDE-41B3-BD6F-2C35EBE23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63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C1283F-85EF-48FA-B488-9279672BFD85}"/>
              </a:ext>
            </a:extLst>
          </p:cNvPr>
          <p:cNvSpPr txBox="1"/>
          <p:nvPr/>
        </p:nvSpPr>
        <p:spPr>
          <a:xfrm>
            <a:off x="2712127" y="1663586"/>
            <a:ext cx="5805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Stop the scroll</a:t>
            </a:r>
            <a:r>
              <a:rPr lang="en-US" sz="3200" b="1" dirty="0"/>
              <a:t>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BDFF30-2954-43DC-AC18-6F07AFC5D0E5}"/>
              </a:ext>
            </a:extLst>
          </p:cNvPr>
          <p:cNvSpPr txBox="1"/>
          <p:nvPr/>
        </p:nvSpPr>
        <p:spPr>
          <a:xfrm>
            <a:off x="2712127" y="2538772"/>
            <a:ext cx="43618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White Space </a:t>
            </a:r>
          </a:p>
          <a:p>
            <a:pPr marL="342900" indent="-342900">
              <a:buAutoNum type="arabicPeriod"/>
            </a:pPr>
            <a:r>
              <a:rPr lang="en-US" dirty="0"/>
              <a:t>Emojis </a:t>
            </a:r>
          </a:p>
          <a:p>
            <a:pPr marL="800100" lvl="1" indent="-342900">
              <a:buAutoNum type="arabicPeriod"/>
            </a:pPr>
            <a:r>
              <a:rPr lang="en-US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https://emojipedia.org/search/?q=ghost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Short Posts  </a:t>
            </a:r>
          </a:p>
          <a:p>
            <a:pPr marL="342900" indent="-342900">
              <a:buAutoNum type="arabicPeriod"/>
            </a:pPr>
            <a:r>
              <a:rPr lang="en-US" dirty="0"/>
              <a:t>Tag other people/pages </a:t>
            </a:r>
          </a:p>
          <a:p>
            <a:pPr marL="342900" indent="-342900">
              <a:buAutoNum type="arabicPeriod"/>
            </a:pPr>
            <a:r>
              <a:rPr lang="en-US" dirty="0"/>
              <a:t>Add a video, picture or a link.</a:t>
            </a:r>
          </a:p>
          <a:p>
            <a:pPr marL="342900" indent="-342900">
              <a:buAutoNum type="arabicPeriod"/>
            </a:pPr>
            <a:r>
              <a:rPr lang="en-US" dirty="0"/>
              <a:t>Is a post better used as a public or private post?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67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4FEF4821-D10F-43E4-9D2D-54C5C6719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1F7F9E0-68EA-4B69-B766-46C6943F5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49F059-5DDE-41B3-BD6F-2C35EBE23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C1283F-85EF-48FA-B488-9279672BFD85}"/>
              </a:ext>
            </a:extLst>
          </p:cNvPr>
          <p:cNvSpPr txBox="1"/>
          <p:nvPr/>
        </p:nvSpPr>
        <p:spPr>
          <a:xfrm>
            <a:off x="1878551" y="683781"/>
            <a:ext cx="5805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Post: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AACC44-8D6F-4068-BF47-944B6A0CB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56" y="1504183"/>
            <a:ext cx="5270469" cy="467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92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4FEF4821-D10F-43E4-9D2D-54C5C6719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1F7F9E0-68EA-4B69-B766-46C6943F5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49F059-5DDE-41B3-BD6F-2C35EBE23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C1283F-85EF-48FA-B488-9279672BFD85}"/>
              </a:ext>
            </a:extLst>
          </p:cNvPr>
          <p:cNvSpPr txBox="1"/>
          <p:nvPr/>
        </p:nvSpPr>
        <p:spPr>
          <a:xfrm>
            <a:off x="2811261" y="1122363"/>
            <a:ext cx="5805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5 x 5 x 5: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BDFF30-2954-43DC-AC18-6F07AFC5D0E5}"/>
              </a:ext>
            </a:extLst>
          </p:cNvPr>
          <p:cNvSpPr txBox="1"/>
          <p:nvPr/>
        </p:nvSpPr>
        <p:spPr>
          <a:xfrm>
            <a:off x="2891160" y="1801675"/>
            <a:ext cx="4361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5x5x5 – that is 5 posts on other people’s pages, five words or more in 5 minutes are less 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will want to have your post ready with tags.  That way as soon as you are finished with the 5x5x5 you can post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909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4FEF4821-D10F-43E4-9D2D-54C5C6719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1F7F9E0-68EA-4B69-B766-46C6943F5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49F059-5DDE-41B3-BD6F-2C35EBE23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C9372E-6E11-4BE8-8F3F-9CC46CF76450}"/>
              </a:ext>
            </a:extLst>
          </p:cNvPr>
          <p:cNvSpPr txBox="1"/>
          <p:nvPr/>
        </p:nvSpPr>
        <p:spPr>
          <a:xfrm>
            <a:off x="2855650" y="1143116"/>
            <a:ext cx="5805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Online Advertising: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AB8927-A1EE-44C5-A137-2683173EB5D0}"/>
              </a:ext>
            </a:extLst>
          </p:cNvPr>
          <p:cNvSpPr txBox="1"/>
          <p:nvPr/>
        </p:nvSpPr>
        <p:spPr>
          <a:xfrm>
            <a:off x="2997692" y="1984031"/>
            <a:ext cx="4361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Geofencing </a:t>
            </a:r>
          </a:p>
          <a:p>
            <a:pPr marL="342900" indent="-342900">
              <a:buAutoNum type="arabicPeriod"/>
            </a:pPr>
            <a:r>
              <a:rPr lang="en-US" dirty="0"/>
              <a:t>Paid Facebook Adds </a:t>
            </a:r>
          </a:p>
          <a:p>
            <a:pPr marL="800100" lvl="1" indent="-342900">
              <a:buAutoNum type="arabicPeriod"/>
            </a:pPr>
            <a:r>
              <a:rPr lang="en-US" dirty="0"/>
              <a:t>Video Ads </a:t>
            </a:r>
          </a:p>
          <a:p>
            <a:pPr marL="800100" lvl="1" indent="-342900">
              <a:buAutoNum type="arabicPeriod"/>
            </a:pPr>
            <a:r>
              <a:rPr lang="en-US" dirty="0"/>
              <a:t>Photo Ads </a:t>
            </a:r>
          </a:p>
          <a:p>
            <a:pPr marL="800100" lvl="1" indent="-342900">
              <a:buAutoNum type="arabicPeriod"/>
            </a:pPr>
            <a:r>
              <a:rPr lang="en-US" dirty="0"/>
              <a:t>Slideshow Ads </a:t>
            </a:r>
          </a:p>
          <a:p>
            <a:pPr marL="800100" lvl="1" indent="-342900">
              <a:buAutoNum type="arabicPeriod"/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Carousel Ads </a:t>
            </a:r>
          </a:p>
          <a:p>
            <a:pPr marL="800100" lvl="1" indent="-342900">
              <a:buAutoNum type="arabicPeriod"/>
            </a:pP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Canvas Ads </a:t>
            </a:r>
          </a:p>
          <a:p>
            <a:pPr marL="800100" lvl="1" indent="-342900">
              <a:buAutoNum type="arabicPeriod"/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Dynamic Products Ads </a:t>
            </a:r>
          </a:p>
          <a:p>
            <a:pPr marL="800100" lvl="1" indent="-342900">
              <a:buAutoNum type="arabicPeriod"/>
            </a:pPr>
            <a:r>
              <a:rPr lang="en-US" dirty="0"/>
              <a:t>News Feed Adds </a:t>
            </a:r>
          </a:p>
          <a:p>
            <a:pPr marL="1257300" lvl="2" indent="-342900">
              <a:buAutoNum type="arabicPeriod"/>
            </a:pPr>
            <a:r>
              <a:rPr lang="en-US" dirty="0"/>
              <a:t>Location </a:t>
            </a:r>
          </a:p>
          <a:p>
            <a:pPr marL="1257300" lvl="2" indent="-342900">
              <a:buAutoNum type="arabicPeriod"/>
            </a:pPr>
            <a:r>
              <a:rPr lang="en-US" dirty="0"/>
              <a:t>Key Words  </a:t>
            </a:r>
          </a:p>
          <a:p>
            <a:pPr marL="1257300" lvl="2" indent="-342900">
              <a:buAutoNum type="arabicPeriod"/>
            </a:pPr>
            <a:r>
              <a:rPr lang="en-US" dirty="0"/>
              <a:t>Banners </a:t>
            </a:r>
          </a:p>
          <a:p>
            <a:pPr marL="1257300" lvl="2" indent="-342900">
              <a:buAutoNum type="arabicPeriod"/>
            </a:pPr>
            <a:r>
              <a:rPr lang="en-US" dirty="0"/>
              <a:t>News Feed </a:t>
            </a:r>
          </a:p>
          <a:p>
            <a:pPr marL="800100" lvl="1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242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168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McCloskey</dc:creator>
  <cp:lastModifiedBy>Laura McCloskey</cp:lastModifiedBy>
  <cp:revision>13</cp:revision>
  <dcterms:created xsi:type="dcterms:W3CDTF">2020-07-26T15:39:53Z</dcterms:created>
  <dcterms:modified xsi:type="dcterms:W3CDTF">2020-09-14T18:44:26Z</dcterms:modified>
</cp:coreProperties>
</file>