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6"/>
  </p:notesMasterIdLst>
  <p:sldIdLst>
    <p:sldId id="1360" r:id="rId5"/>
    <p:sldId id="1205" r:id="rId6"/>
    <p:sldId id="1361" r:id="rId7"/>
    <p:sldId id="1359" r:id="rId8"/>
    <p:sldId id="1155" r:id="rId9"/>
    <p:sldId id="1206" r:id="rId10"/>
    <p:sldId id="1207" r:id="rId11"/>
    <p:sldId id="1279" r:id="rId12"/>
    <p:sldId id="1280" r:id="rId13"/>
    <p:sldId id="1344" r:id="rId14"/>
    <p:sldId id="1281" r:id="rId15"/>
    <p:sldId id="1293" r:id="rId16"/>
    <p:sldId id="1169" r:id="rId17"/>
    <p:sldId id="1302" r:id="rId18"/>
    <p:sldId id="1295" r:id="rId19"/>
    <p:sldId id="1329" r:id="rId20"/>
    <p:sldId id="1333" r:id="rId21"/>
    <p:sldId id="1298" r:id="rId22"/>
    <p:sldId id="1297" r:id="rId23"/>
    <p:sldId id="1299" r:id="rId24"/>
    <p:sldId id="1309" r:id="rId25"/>
    <p:sldId id="1300" r:id="rId26"/>
    <p:sldId id="1305" r:id="rId27"/>
    <p:sldId id="1311" r:id="rId28"/>
    <p:sldId id="1312" r:id="rId29"/>
    <p:sldId id="1321" r:id="rId30"/>
    <p:sldId id="1313" r:id="rId31"/>
    <p:sldId id="1314" r:id="rId32"/>
    <p:sldId id="1316" r:id="rId33"/>
    <p:sldId id="1317" r:id="rId34"/>
    <p:sldId id="1319" r:id="rId35"/>
    <p:sldId id="1318" r:id="rId36"/>
    <p:sldId id="1306" r:id="rId37"/>
    <p:sldId id="1315" r:id="rId38"/>
    <p:sldId id="1322" r:id="rId39"/>
    <p:sldId id="1323" r:id="rId40"/>
    <p:sldId id="1303" r:id="rId41"/>
    <p:sldId id="1304" r:id="rId42"/>
    <p:sldId id="1345" r:id="rId43"/>
    <p:sldId id="1335" r:id="rId44"/>
    <p:sldId id="1356" r:id="rId45"/>
    <p:sldId id="1336" r:id="rId46"/>
    <p:sldId id="317" r:id="rId47"/>
    <p:sldId id="1406" r:id="rId48"/>
    <p:sldId id="1446" r:id="rId49"/>
    <p:sldId id="1362" r:id="rId50"/>
    <p:sldId id="1337" r:id="rId51"/>
    <p:sldId id="1341" r:id="rId52"/>
    <p:sldId id="1342" r:id="rId53"/>
    <p:sldId id="1357" r:id="rId54"/>
    <p:sldId id="1326" r:id="rId55"/>
    <p:sldId id="1327" r:id="rId56"/>
    <p:sldId id="1328" r:id="rId57"/>
    <p:sldId id="1331" r:id="rId58"/>
    <p:sldId id="1332" r:id="rId59"/>
    <p:sldId id="1334" r:id="rId60"/>
    <p:sldId id="1307" r:id="rId61"/>
    <p:sldId id="1308" r:id="rId62"/>
    <p:sldId id="1363" r:id="rId63"/>
    <p:sldId id="1208" r:id="rId64"/>
    <p:sldId id="1013" r:id="rId6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6706"/>
    <a:srgbClr val="2EC2D7"/>
    <a:srgbClr val="17375E"/>
    <a:srgbClr val="228AE4"/>
    <a:srgbClr val="F0893C"/>
    <a:srgbClr val="015F9D"/>
    <a:srgbClr val="000000"/>
    <a:srgbClr val="474F6A"/>
    <a:srgbClr val="D2AB82"/>
    <a:srgbClr val="838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86" autoAdjust="0"/>
    <p:restoredTop sz="88312" autoAdjust="0"/>
  </p:normalViewPr>
  <p:slideViewPr>
    <p:cSldViewPr snapToGrid="0">
      <p:cViewPr varScale="1">
        <p:scale>
          <a:sx n="72" d="100"/>
          <a:sy n="72" d="100"/>
        </p:scale>
        <p:origin x="90" y="552"/>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22.xml" Id="rId26" /><Relationship Type="http://schemas.openxmlformats.org/officeDocument/2006/relationships/slide" Target="slides/slide17.xml" Id="rId21" /><Relationship Type="http://schemas.openxmlformats.org/officeDocument/2006/relationships/slide" Target="slides/slide38.xml" Id="rId42" /><Relationship Type="http://schemas.openxmlformats.org/officeDocument/2006/relationships/slide" Target="slides/slide43.xml" Id="rId47" /><Relationship Type="http://schemas.openxmlformats.org/officeDocument/2006/relationships/slide" Target="slides/slide59.xml" Id="rId63" /><Relationship Type="http://schemas.openxmlformats.org/officeDocument/2006/relationships/viewProps" Target="viewProps.xml" Id="rId68" /><Relationship Type="http://schemas.openxmlformats.org/officeDocument/2006/relationships/slide" Target="slides/slide3.xml" Id="rId7" /><Relationship Type="http://schemas.openxmlformats.org/officeDocument/2006/relationships/slide" Target="slides/slide12.xml" Id="rId16" /><Relationship Type="http://schemas.openxmlformats.org/officeDocument/2006/relationships/slide" Target="slides/slide25.xml" Id="rId29" /><Relationship Type="http://schemas.openxmlformats.org/officeDocument/2006/relationships/slide" Target="slides/slide7.xml" Id="rId11" /><Relationship Type="http://schemas.openxmlformats.org/officeDocument/2006/relationships/slide" Target="slides/slide20.xml" Id="rId24" /><Relationship Type="http://schemas.openxmlformats.org/officeDocument/2006/relationships/slide" Target="slides/slide28.xml" Id="rId32" /><Relationship Type="http://schemas.openxmlformats.org/officeDocument/2006/relationships/slide" Target="slides/slide33.xml" Id="rId37" /><Relationship Type="http://schemas.openxmlformats.org/officeDocument/2006/relationships/slide" Target="slides/slide36.xml" Id="rId40" /><Relationship Type="http://schemas.openxmlformats.org/officeDocument/2006/relationships/slide" Target="slides/slide41.xml" Id="rId45" /><Relationship Type="http://schemas.openxmlformats.org/officeDocument/2006/relationships/slide" Target="slides/slide49.xml" Id="rId53" /><Relationship Type="http://schemas.openxmlformats.org/officeDocument/2006/relationships/slide" Target="slides/slide54.xml" Id="rId58" /><Relationship Type="http://schemas.openxmlformats.org/officeDocument/2006/relationships/notesMaster" Target="notesMasters/notesMaster1.xml" Id="rId66" /><Relationship Type="http://schemas.openxmlformats.org/officeDocument/2006/relationships/slide" Target="slides/slide1.xml" Id="rId5" /><Relationship Type="http://schemas.openxmlformats.org/officeDocument/2006/relationships/slide" Target="slides/slide57.xml" Id="rId61" /><Relationship Type="http://schemas.openxmlformats.org/officeDocument/2006/relationships/slide" Target="slides/slide15.xml" Id="rId19" /><Relationship Type="http://schemas.openxmlformats.org/officeDocument/2006/relationships/slide" Target="slides/slide10.xml" Id="rId14" /><Relationship Type="http://schemas.openxmlformats.org/officeDocument/2006/relationships/slide" Target="slides/slide18.xml" Id="rId22" /><Relationship Type="http://schemas.openxmlformats.org/officeDocument/2006/relationships/slide" Target="slides/slide23.xml" Id="rId27" /><Relationship Type="http://schemas.openxmlformats.org/officeDocument/2006/relationships/slide" Target="slides/slide26.xml" Id="rId30" /><Relationship Type="http://schemas.openxmlformats.org/officeDocument/2006/relationships/slide" Target="slides/slide31.xml" Id="rId35" /><Relationship Type="http://schemas.openxmlformats.org/officeDocument/2006/relationships/slide" Target="slides/slide39.xml" Id="rId43" /><Relationship Type="http://schemas.openxmlformats.org/officeDocument/2006/relationships/slide" Target="slides/slide44.xml" Id="rId48" /><Relationship Type="http://schemas.openxmlformats.org/officeDocument/2006/relationships/slide" Target="slides/slide52.xml" Id="rId56" /><Relationship Type="http://schemas.openxmlformats.org/officeDocument/2006/relationships/slide" Target="slides/slide60.xml" Id="rId64" /><Relationship Type="http://schemas.openxmlformats.org/officeDocument/2006/relationships/theme" Target="theme/theme1.xml" Id="rId69" /><Relationship Type="http://schemas.openxmlformats.org/officeDocument/2006/relationships/slide" Target="slides/slide4.xml" Id="rId8" /><Relationship Type="http://schemas.openxmlformats.org/officeDocument/2006/relationships/slide" Target="slides/slide47.xml" Id="rId51"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slide" Target="slides/slide21.xml" Id="rId25" /><Relationship Type="http://schemas.openxmlformats.org/officeDocument/2006/relationships/slide" Target="slides/slide29.xml" Id="rId33" /><Relationship Type="http://schemas.openxmlformats.org/officeDocument/2006/relationships/slide" Target="slides/slide34.xml" Id="rId38" /><Relationship Type="http://schemas.openxmlformats.org/officeDocument/2006/relationships/slide" Target="slides/slide42.xml" Id="rId46" /><Relationship Type="http://schemas.openxmlformats.org/officeDocument/2006/relationships/slide" Target="slides/slide55.xml" Id="rId59" /><Relationship Type="http://schemas.openxmlformats.org/officeDocument/2006/relationships/presProps" Target="presProps.xml" Id="rId67" /><Relationship Type="http://schemas.openxmlformats.org/officeDocument/2006/relationships/slide" Target="slides/slide16.xml" Id="rId20" /><Relationship Type="http://schemas.openxmlformats.org/officeDocument/2006/relationships/slide" Target="slides/slide37.xml" Id="rId41" /><Relationship Type="http://schemas.openxmlformats.org/officeDocument/2006/relationships/slide" Target="slides/slide50.xml" Id="rId54" /><Relationship Type="http://schemas.openxmlformats.org/officeDocument/2006/relationships/slide" Target="slides/slide58.xml" Id="rId62" /><Relationship Type="http://schemas.openxmlformats.org/officeDocument/2006/relationships/tableStyles" Target="tableStyles.xml" Id="rId70" /><Relationship Type="http://schemas.openxmlformats.org/officeDocument/2006/relationships/slide" Target="slides/slide2.xml" Id="rId6" /><Relationship Type="http://schemas.openxmlformats.org/officeDocument/2006/relationships/slide" Target="slides/slide11.xml" Id="rId15" /><Relationship Type="http://schemas.openxmlformats.org/officeDocument/2006/relationships/slide" Target="slides/slide19.xml" Id="rId23" /><Relationship Type="http://schemas.openxmlformats.org/officeDocument/2006/relationships/slide" Target="slides/slide24.xml" Id="rId28" /><Relationship Type="http://schemas.openxmlformats.org/officeDocument/2006/relationships/slide" Target="slides/slide32.xml" Id="rId36" /><Relationship Type="http://schemas.openxmlformats.org/officeDocument/2006/relationships/slide" Target="slides/slide45.xml" Id="rId49" /><Relationship Type="http://schemas.openxmlformats.org/officeDocument/2006/relationships/slide" Target="slides/slide53.xml" Id="rId57" /><Relationship Type="http://schemas.openxmlformats.org/officeDocument/2006/relationships/slide" Target="slides/slide6.xml" Id="rId10" /><Relationship Type="http://schemas.openxmlformats.org/officeDocument/2006/relationships/slide" Target="slides/slide27.xml" Id="rId31" /><Relationship Type="http://schemas.openxmlformats.org/officeDocument/2006/relationships/slide" Target="slides/slide40.xml" Id="rId44" /><Relationship Type="http://schemas.openxmlformats.org/officeDocument/2006/relationships/slide" Target="slides/slide48.xml" Id="rId52" /><Relationship Type="http://schemas.openxmlformats.org/officeDocument/2006/relationships/slide" Target="slides/slide56.xml" Id="rId60" /><Relationship Type="http://schemas.openxmlformats.org/officeDocument/2006/relationships/slide" Target="slides/slide61.xml" Id="rId65" /><Relationship Type="http://schemas.openxmlformats.org/officeDocument/2006/relationships/slideMaster" Target="slideMasters/slideMaster1.xml" Id="rId4" /><Relationship Type="http://schemas.openxmlformats.org/officeDocument/2006/relationships/slide" Target="slides/slide5.xml" Id="rId9" /><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slide" Target="slides/slide35.xml" Id="rId39" /><Relationship Type="http://schemas.openxmlformats.org/officeDocument/2006/relationships/slide" Target="slides/slide30.xml" Id="rId34" /><Relationship Type="http://schemas.openxmlformats.org/officeDocument/2006/relationships/slide" Target="slides/slide46.xml" Id="rId50" /><Relationship Type="http://schemas.openxmlformats.org/officeDocument/2006/relationships/slide" Target="slides/slide51.xml" Id="rId55" /></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sp="http://schemas.microsoft.com/office/drawing/2008/diagram" xmlns:dgm="http://schemas.openxmlformats.org/drawingml/2006/diagram" xmlns:a="http://schemas.openxmlformats.org/drawingml/2006/main">
  <dgm:ptLst>
    <dgm:pt modelId="{D3B28059-8779-470F-8F12-D0020A6FD8DC}" type="doc">
      <dgm:prSet loTypeId="urn:microsoft.com/office/officeart/2005/8/layout/vList2" loCatId="list" qsTypeId="urn:microsoft.com/office/officeart/2005/8/quickstyle/simple1" qsCatId="simple" csTypeId="urn:microsoft.com/office/officeart/2005/8/colors/accent5_2" csCatId="accent5" phldr="1"/>
      <dgm:spPr/>
      <dgm:t>
        <a:bodyPr/>
        <a:lstStyle/>
        <a:p>
          <a:endParaRPr lang="en-US"/>
        </a:p>
      </dgm:t>
    </dgm:pt>
    <dgm:pt modelId="{0BA908BB-2EDC-4675-95A9-0C0E52EF7F20}">
      <dgm:prSet/>
      <dgm:spPr/>
      <dgm:t>
        <a:bodyPr/>
        <a:lstStyle/>
        <a:p>
          <a:r>
            <a:rPr lang="en-US" b="1" dirty="0">
              <a:latin typeface="Rockwell" panose="02060603020205020403" pitchFamily="18" charset="0"/>
            </a:rPr>
            <a:t>Pick Activities that are:</a:t>
          </a:r>
          <a:endParaRPr lang="en-US" dirty="0">
            <a:latin typeface="Rockwell" panose="02060603020205020403" pitchFamily="18" charset="0"/>
          </a:endParaRPr>
        </a:p>
      </dgm:t>
    </dgm:pt>
    <dgm:pt modelId="{1A835B97-8BAF-4F76-BFA5-0C718E513123}" type="parTrans" cxnId="{3F1E6603-BCB0-4CEF-B5A4-A9EE39156AA6}">
      <dgm:prSet/>
      <dgm:spPr/>
      <dgm:t>
        <a:bodyPr/>
        <a:lstStyle/>
        <a:p>
          <a:endParaRPr lang="en-US"/>
        </a:p>
      </dgm:t>
    </dgm:pt>
    <dgm:pt modelId="{4290B239-911F-48C0-B05F-9A8EAFBBC894}" type="sibTrans" cxnId="{3F1E6603-BCB0-4CEF-B5A4-A9EE39156AA6}">
      <dgm:prSet/>
      <dgm:spPr/>
      <dgm:t>
        <a:bodyPr/>
        <a:lstStyle/>
        <a:p>
          <a:endParaRPr lang="en-US"/>
        </a:p>
      </dgm:t>
    </dgm:pt>
    <dgm:pt modelId="{450C05B1-6E54-43EB-A148-88032241BFEC}">
      <dgm:prSet/>
      <dgm:spPr/>
      <dgm:t>
        <a:bodyPr/>
        <a:lstStyle/>
        <a:p>
          <a:r>
            <a:rPr lang="en-US" b="1" kern="1200" dirty="0">
              <a:latin typeface="Rockwell" panose="02060603020205020403" pitchFamily="18" charset="0"/>
              <a:ea typeface="+mn-ea"/>
              <a:cs typeface="+mn-cs"/>
            </a:rPr>
            <a:t>Fun For Kids</a:t>
          </a:r>
        </a:p>
      </dgm:t>
    </dgm:pt>
    <dgm:pt modelId="{79D6FDDC-D8B8-4A87-8BE5-536CF35EE180}" type="parTrans" cxnId="{FB3945BE-4189-441A-9F36-C11F14E0CD22}">
      <dgm:prSet/>
      <dgm:spPr/>
      <dgm:t>
        <a:bodyPr/>
        <a:lstStyle/>
        <a:p>
          <a:endParaRPr lang="en-US"/>
        </a:p>
      </dgm:t>
    </dgm:pt>
    <dgm:pt modelId="{0AEC754E-531D-4CB6-9216-F17CB5599E42}" type="sibTrans" cxnId="{FB3945BE-4189-441A-9F36-C11F14E0CD22}">
      <dgm:prSet/>
      <dgm:spPr/>
      <dgm:t>
        <a:bodyPr/>
        <a:lstStyle/>
        <a:p>
          <a:endParaRPr lang="en-US"/>
        </a:p>
      </dgm:t>
    </dgm:pt>
    <dgm:pt modelId="{7256D21A-8D4E-4FD7-9767-F731198F0AE8}">
      <dgm:prSet/>
      <dgm:spPr/>
      <dgm:t>
        <a:bodyPr/>
        <a:lstStyle/>
        <a:p>
          <a:r>
            <a:rPr lang="en-US" b="1" kern="1200" dirty="0">
              <a:latin typeface="Rockwell" panose="02060603020205020403" pitchFamily="18" charset="0"/>
              <a:ea typeface="+mn-ea"/>
              <a:cs typeface="+mn-cs"/>
            </a:rPr>
            <a:t>Fun For Families</a:t>
          </a:r>
        </a:p>
      </dgm:t>
    </dgm:pt>
    <dgm:pt modelId="{35D40A7F-B1F4-4F4A-9765-93A42C8D6D39}" type="parTrans" cxnId="{9CBB7BB6-CE65-468E-976C-C8E81E7AB4E6}">
      <dgm:prSet/>
      <dgm:spPr/>
      <dgm:t>
        <a:bodyPr/>
        <a:lstStyle/>
        <a:p>
          <a:endParaRPr lang="en-US"/>
        </a:p>
      </dgm:t>
    </dgm:pt>
    <dgm:pt modelId="{8DA69711-F344-4D6B-AFAD-D76B59ABCBDC}" type="sibTrans" cxnId="{9CBB7BB6-CE65-468E-976C-C8E81E7AB4E6}">
      <dgm:prSet/>
      <dgm:spPr/>
      <dgm:t>
        <a:bodyPr/>
        <a:lstStyle/>
        <a:p>
          <a:endParaRPr lang="en-US"/>
        </a:p>
      </dgm:t>
    </dgm:pt>
    <dgm:pt modelId="{9B36D89B-CF04-4803-983D-ECD49AAB9282}">
      <dgm:prSet/>
      <dgm:spPr/>
      <dgm:t>
        <a:bodyPr/>
        <a:lstStyle/>
        <a:p>
          <a:r>
            <a:rPr lang="en-US" b="1" kern="1200" dirty="0">
              <a:latin typeface="Rockwell" panose="02060603020205020403" pitchFamily="18" charset="0"/>
              <a:ea typeface="+mn-ea"/>
              <a:cs typeface="+mn-cs"/>
            </a:rPr>
            <a:t>and Safe</a:t>
          </a:r>
        </a:p>
      </dgm:t>
    </dgm:pt>
    <dgm:pt modelId="{445FB398-43EB-4CF5-A238-C9915EE6C0B2}" type="parTrans" cxnId="{A3920317-F9E1-4820-9FB1-120504C2B19A}">
      <dgm:prSet/>
      <dgm:spPr/>
      <dgm:t>
        <a:bodyPr/>
        <a:lstStyle/>
        <a:p>
          <a:endParaRPr lang="en-US"/>
        </a:p>
      </dgm:t>
    </dgm:pt>
    <dgm:pt modelId="{DB15EEAD-09DE-4F04-AD32-D2E0F66CAAF3}" type="sibTrans" cxnId="{A3920317-F9E1-4820-9FB1-120504C2B19A}">
      <dgm:prSet/>
      <dgm:spPr/>
      <dgm:t>
        <a:bodyPr/>
        <a:lstStyle/>
        <a:p>
          <a:endParaRPr lang="en-US"/>
        </a:p>
      </dgm:t>
    </dgm:pt>
    <dgm:pt modelId="{6D5F2256-CE1D-486F-ABAB-BF123E4DAAB5}" type="pres">
      <dgm:prSet presAssocID="{D3B28059-8779-470F-8F12-D0020A6FD8DC}" presName="linear" presStyleCnt="0">
        <dgm:presLayoutVars>
          <dgm:animLvl val="lvl"/>
          <dgm:resizeHandles val="exact"/>
        </dgm:presLayoutVars>
      </dgm:prSet>
      <dgm:spPr/>
    </dgm:pt>
    <dgm:pt modelId="{2CFD71D2-ADAE-4D33-B05B-615F7F804EA1}" type="pres">
      <dgm:prSet presAssocID="{0BA908BB-2EDC-4675-95A9-0C0E52EF7F20}" presName="parentText" presStyleLbl="node1" presStyleIdx="0" presStyleCnt="4">
        <dgm:presLayoutVars>
          <dgm:chMax val="0"/>
          <dgm:bulletEnabled val="1"/>
        </dgm:presLayoutVars>
      </dgm:prSet>
      <dgm:spPr/>
    </dgm:pt>
    <dgm:pt modelId="{6EBBCEC0-9373-43EE-B9D2-A3528AB13FD6}" type="pres">
      <dgm:prSet presAssocID="{4290B239-911F-48C0-B05F-9A8EAFBBC894}" presName="spacer" presStyleCnt="0"/>
      <dgm:spPr/>
    </dgm:pt>
    <dgm:pt modelId="{3F757DAC-C46C-4591-BE48-BD595F1E2DF2}" type="pres">
      <dgm:prSet presAssocID="{450C05B1-6E54-43EB-A148-88032241BFEC}" presName="parentText" presStyleLbl="node1" presStyleIdx="1" presStyleCnt="4">
        <dgm:presLayoutVars>
          <dgm:chMax val="0"/>
          <dgm:bulletEnabled val="1"/>
        </dgm:presLayoutVars>
      </dgm:prSet>
      <dgm:spPr/>
    </dgm:pt>
    <dgm:pt modelId="{48BF03C0-FD35-436C-9F78-321B44189D4B}" type="pres">
      <dgm:prSet presAssocID="{0AEC754E-531D-4CB6-9216-F17CB5599E42}" presName="spacer" presStyleCnt="0"/>
      <dgm:spPr/>
    </dgm:pt>
    <dgm:pt modelId="{E1769710-B0E8-485C-9B83-BC5266D5D5D2}" type="pres">
      <dgm:prSet presAssocID="{7256D21A-8D4E-4FD7-9767-F731198F0AE8}" presName="parentText" presStyleLbl="node1" presStyleIdx="2" presStyleCnt="4">
        <dgm:presLayoutVars>
          <dgm:chMax val="0"/>
          <dgm:bulletEnabled val="1"/>
        </dgm:presLayoutVars>
      </dgm:prSet>
      <dgm:spPr/>
    </dgm:pt>
    <dgm:pt modelId="{DFCCE55D-86BE-4BC4-9A88-CE09FB000E19}" type="pres">
      <dgm:prSet presAssocID="{8DA69711-F344-4D6B-AFAD-D76B59ABCBDC}" presName="spacer" presStyleCnt="0"/>
      <dgm:spPr/>
    </dgm:pt>
    <dgm:pt modelId="{0C77980F-E0B9-4DEC-B218-D3F9815C19E0}" type="pres">
      <dgm:prSet presAssocID="{9B36D89B-CF04-4803-983D-ECD49AAB9282}" presName="parentText" presStyleLbl="node1" presStyleIdx="3" presStyleCnt="4">
        <dgm:presLayoutVars>
          <dgm:chMax val="0"/>
          <dgm:bulletEnabled val="1"/>
        </dgm:presLayoutVars>
      </dgm:prSet>
      <dgm:spPr/>
    </dgm:pt>
  </dgm:ptLst>
  <dgm:cxnLst>
    <dgm:cxn modelId="{3F1E6603-BCB0-4CEF-B5A4-A9EE39156AA6}" srcId="{D3B28059-8779-470F-8F12-D0020A6FD8DC}" destId="{0BA908BB-2EDC-4675-95A9-0C0E52EF7F20}" srcOrd="0" destOrd="0" parTransId="{1A835B97-8BAF-4F76-BFA5-0C718E513123}" sibTransId="{4290B239-911F-48C0-B05F-9A8EAFBBC894}"/>
    <dgm:cxn modelId="{A3920317-F9E1-4820-9FB1-120504C2B19A}" srcId="{D3B28059-8779-470F-8F12-D0020A6FD8DC}" destId="{9B36D89B-CF04-4803-983D-ECD49AAB9282}" srcOrd="3" destOrd="0" parTransId="{445FB398-43EB-4CF5-A238-C9915EE6C0B2}" sibTransId="{DB15EEAD-09DE-4F04-AD32-D2E0F66CAAF3}"/>
    <dgm:cxn modelId="{B0255935-1C54-4823-AD0E-FA8FA40FE6BA}" type="presOf" srcId="{450C05B1-6E54-43EB-A148-88032241BFEC}" destId="{3F757DAC-C46C-4591-BE48-BD595F1E2DF2}" srcOrd="0" destOrd="0" presId="urn:microsoft.com/office/officeart/2005/8/layout/vList2"/>
    <dgm:cxn modelId="{B07D418A-C8B4-4064-82E5-6B8C85089681}" type="presOf" srcId="{D3B28059-8779-470F-8F12-D0020A6FD8DC}" destId="{6D5F2256-CE1D-486F-ABAB-BF123E4DAAB5}" srcOrd="0" destOrd="0" presId="urn:microsoft.com/office/officeart/2005/8/layout/vList2"/>
    <dgm:cxn modelId="{E88A9592-E938-4713-828C-4AA6C0C6911C}" type="presOf" srcId="{0BA908BB-2EDC-4675-95A9-0C0E52EF7F20}" destId="{2CFD71D2-ADAE-4D33-B05B-615F7F804EA1}" srcOrd="0" destOrd="0" presId="urn:microsoft.com/office/officeart/2005/8/layout/vList2"/>
    <dgm:cxn modelId="{23EABDB4-9C1A-4D86-927B-DCDB80D3AFF0}" type="presOf" srcId="{7256D21A-8D4E-4FD7-9767-F731198F0AE8}" destId="{E1769710-B0E8-485C-9B83-BC5266D5D5D2}" srcOrd="0" destOrd="0" presId="urn:microsoft.com/office/officeart/2005/8/layout/vList2"/>
    <dgm:cxn modelId="{9CBB7BB6-CE65-468E-976C-C8E81E7AB4E6}" srcId="{D3B28059-8779-470F-8F12-D0020A6FD8DC}" destId="{7256D21A-8D4E-4FD7-9767-F731198F0AE8}" srcOrd="2" destOrd="0" parTransId="{35D40A7F-B1F4-4F4A-9765-93A42C8D6D39}" sibTransId="{8DA69711-F344-4D6B-AFAD-D76B59ABCBDC}"/>
    <dgm:cxn modelId="{FB3945BE-4189-441A-9F36-C11F14E0CD22}" srcId="{D3B28059-8779-470F-8F12-D0020A6FD8DC}" destId="{450C05B1-6E54-43EB-A148-88032241BFEC}" srcOrd="1" destOrd="0" parTransId="{79D6FDDC-D8B8-4A87-8BE5-536CF35EE180}" sibTransId="{0AEC754E-531D-4CB6-9216-F17CB5599E42}"/>
    <dgm:cxn modelId="{A37EA8D1-EB6A-4732-985A-EAA9E544E7F3}" type="presOf" srcId="{9B36D89B-CF04-4803-983D-ECD49AAB9282}" destId="{0C77980F-E0B9-4DEC-B218-D3F9815C19E0}" srcOrd="0" destOrd="0" presId="urn:microsoft.com/office/officeart/2005/8/layout/vList2"/>
    <dgm:cxn modelId="{3874050C-5B60-4525-89A4-F95555406555}" type="presParOf" srcId="{6D5F2256-CE1D-486F-ABAB-BF123E4DAAB5}" destId="{2CFD71D2-ADAE-4D33-B05B-615F7F804EA1}" srcOrd="0" destOrd="0" presId="urn:microsoft.com/office/officeart/2005/8/layout/vList2"/>
    <dgm:cxn modelId="{EF465177-D214-4415-A25E-BE50349704FA}" type="presParOf" srcId="{6D5F2256-CE1D-486F-ABAB-BF123E4DAAB5}" destId="{6EBBCEC0-9373-43EE-B9D2-A3528AB13FD6}" srcOrd="1" destOrd="0" presId="urn:microsoft.com/office/officeart/2005/8/layout/vList2"/>
    <dgm:cxn modelId="{EADF1125-030B-4AC5-B68B-8B3D3611F9BD}" type="presParOf" srcId="{6D5F2256-CE1D-486F-ABAB-BF123E4DAAB5}" destId="{3F757DAC-C46C-4591-BE48-BD595F1E2DF2}" srcOrd="2" destOrd="0" presId="urn:microsoft.com/office/officeart/2005/8/layout/vList2"/>
    <dgm:cxn modelId="{27C8C4FE-EC38-42A0-84BE-14D4F53DB018}" type="presParOf" srcId="{6D5F2256-CE1D-486F-ABAB-BF123E4DAAB5}" destId="{48BF03C0-FD35-436C-9F78-321B44189D4B}" srcOrd="3" destOrd="0" presId="urn:microsoft.com/office/officeart/2005/8/layout/vList2"/>
    <dgm:cxn modelId="{18DBD0F0-A296-4C6B-A4F6-0B6E2F33F3AC}" type="presParOf" srcId="{6D5F2256-CE1D-486F-ABAB-BF123E4DAAB5}" destId="{E1769710-B0E8-485C-9B83-BC5266D5D5D2}" srcOrd="4" destOrd="0" presId="urn:microsoft.com/office/officeart/2005/8/layout/vList2"/>
    <dgm:cxn modelId="{635F9C05-1263-4604-BC8D-EC601D8CD261}" type="presParOf" srcId="{6D5F2256-CE1D-486F-ABAB-BF123E4DAAB5}" destId="{DFCCE55D-86BE-4BC4-9A88-CE09FB000E19}" srcOrd="5" destOrd="0" presId="urn:microsoft.com/office/officeart/2005/8/layout/vList2"/>
    <dgm:cxn modelId="{2903F717-4247-4CF9-898E-C9105EE4C2D9}" type="presParOf" srcId="{6D5F2256-CE1D-486F-ABAB-BF123E4DAAB5}" destId="{0C77980F-E0B9-4DEC-B218-D3F9815C19E0}"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FD71D2-ADAE-4D33-B05B-615F7F804EA1}">
      <dsp:nvSpPr>
        <dsp:cNvPr id="0" name=""/>
        <dsp:cNvSpPr/>
      </dsp:nvSpPr>
      <dsp:spPr>
        <a:xfrm>
          <a:off x="0" y="984655"/>
          <a:ext cx="6910754" cy="10062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en-US" sz="4300" b="1" kern="1200" dirty="0">
              <a:latin typeface="Rockwell" panose="02060603020205020403" pitchFamily="18" charset="0"/>
            </a:rPr>
            <a:t>Pick Activities that are:</a:t>
          </a:r>
          <a:endParaRPr lang="en-US" sz="4300" kern="1200" dirty="0">
            <a:latin typeface="Rockwell" panose="02060603020205020403" pitchFamily="18" charset="0"/>
          </a:endParaRPr>
        </a:p>
      </dsp:txBody>
      <dsp:txXfrm>
        <a:off x="49119" y="1033774"/>
        <a:ext cx="6812516" cy="907962"/>
      </dsp:txXfrm>
    </dsp:sp>
    <dsp:sp modelId="{3F757DAC-C46C-4591-BE48-BD595F1E2DF2}">
      <dsp:nvSpPr>
        <dsp:cNvPr id="0" name=""/>
        <dsp:cNvSpPr/>
      </dsp:nvSpPr>
      <dsp:spPr>
        <a:xfrm>
          <a:off x="0" y="2114695"/>
          <a:ext cx="6910754" cy="10062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en-US" sz="4300" b="1" kern="1200" dirty="0">
              <a:latin typeface="Rockwell" panose="02060603020205020403" pitchFamily="18" charset="0"/>
              <a:ea typeface="+mn-ea"/>
              <a:cs typeface="+mn-cs"/>
            </a:rPr>
            <a:t>Fun For Kids</a:t>
          </a:r>
        </a:p>
      </dsp:txBody>
      <dsp:txXfrm>
        <a:off x="49119" y="2163814"/>
        <a:ext cx="6812516" cy="907962"/>
      </dsp:txXfrm>
    </dsp:sp>
    <dsp:sp modelId="{E1769710-B0E8-485C-9B83-BC5266D5D5D2}">
      <dsp:nvSpPr>
        <dsp:cNvPr id="0" name=""/>
        <dsp:cNvSpPr/>
      </dsp:nvSpPr>
      <dsp:spPr>
        <a:xfrm>
          <a:off x="0" y="3244735"/>
          <a:ext cx="6910754" cy="10062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en-US" sz="4300" b="1" kern="1200" dirty="0">
              <a:latin typeface="Rockwell" panose="02060603020205020403" pitchFamily="18" charset="0"/>
              <a:ea typeface="+mn-ea"/>
              <a:cs typeface="+mn-cs"/>
            </a:rPr>
            <a:t>Fun For Families</a:t>
          </a:r>
        </a:p>
      </dsp:txBody>
      <dsp:txXfrm>
        <a:off x="49119" y="3293854"/>
        <a:ext cx="6812516" cy="907962"/>
      </dsp:txXfrm>
    </dsp:sp>
    <dsp:sp modelId="{0C77980F-E0B9-4DEC-B218-D3F9815C19E0}">
      <dsp:nvSpPr>
        <dsp:cNvPr id="0" name=""/>
        <dsp:cNvSpPr/>
      </dsp:nvSpPr>
      <dsp:spPr>
        <a:xfrm>
          <a:off x="0" y="4374775"/>
          <a:ext cx="6910754" cy="10062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en-US" sz="4300" b="1" kern="1200" dirty="0">
              <a:latin typeface="Rockwell" panose="02060603020205020403" pitchFamily="18" charset="0"/>
              <a:ea typeface="+mn-ea"/>
              <a:cs typeface="+mn-cs"/>
            </a:rPr>
            <a:t>and Safe</a:t>
          </a:r>
        </a:p>
      </dsp:txBody>
      <dsp:txXfrm>
        <a:off x="49119" y="4423894"/>
        <a:ext cx="6812516" cy="9079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256D8E45-53CB-4B3C-B67A-79DDAC8A460D}" type="datetimeFigureOut">
              <a:rPr lang="en-US" smtClean="0"/>
              <a:t>2/13/2024</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ACE076B8-0C2D-48B7-ADF0-6D539CDD4391}" type="slidenum">
              <a:rPr lang="en-US" smtClean="0"/>
              <a:t>‹#›</a:t>
            </a:fld>
            <a:endParaRPr lang="en-US" dirty="0"/>
          </a:p>
        </p:txBody>
      </p:sp>
    </p:spTree>
    <p:extLst>
      <p:ext uri="{BB962C8B-B14F-4D97-AF65-F5344CB8AC3E}">
        <p14:creationId xmlns:p14="http://schemas.microsoft.com/office/powerpoint/2010/main" val="1242848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Resources at https://www.southfultonscouting.com/node/4577.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6532029"/>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E076B8-0C2D-48B7-ADF0-6D539CDD4391}" type="slidenum">
              <a:rPr lang="en-US" smtClean="0"/>
              <a:t>2</a:t>
            </a:fld>
            <a:endParaRPr lang="en-US" dirty="0"/>
          </a:p>
        </p:txBody>
      </p:sp>
    </p:spTree>
    <p:extLst>
      <p:ext uri="{BB962C8B-B14F-4D97-AF65-F5344CB8AC3E}">
        <p14:creationId xmlns:p14="http://schemas.microsoft.com/office/powerpoint/2010/main" val="2907553754"/>
      </p:ext>
    </p:extLst>
  </p:cSld>
  <p:clrMapOvr>
    <a:masterClrMapping/>
  </p:clrMapOvr>
</p:notes>
</file>

<file path=ppt/notesSlides/notesSlide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726413"/>
      </p:ext>
    </p:extLst>
  </p:cSld>
  <p:clrMapOvr>
    <a:masterClrMapping/>
  </p:clrMapOvr>
</p:notes>
</file>

<file path=ppt/notesSlides/notesSlide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ACE076B8-0C2D-48B7-ADF0-6D539CDD4391}" type="slidenum">
              <a:rPr lang="en-US">
                <a:solidFill>
                  <a:prstClr val="black"/>
                </a:solidFill>
                <a:latin typeface="Calibri" panose="020F0502020204030204"/>
              </a:rPr>
              <a:pPr defTabSz="966612">
                <a:defRPr/>
              </a:pPr>
              <a:t>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575026933"/>
      </p:ext>
    </p:extLst>
  </p:cSld>
  <p:clrMapOvr>
    <a:masterClrMapping/>
  </p:clrMapOvr>
</p:notes>
</file>

<file path=ppt/notesSlides/notesSlide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ACE076B8-0C2D-48B7-ADF0-6D539CDD4391}" type="slidenum">
              <a:rPr lang="en-US">
                <a:solidFill>
                  <a:prstClr val="black"/>
                </a:solidFill>
                <a:latin typeface="Calibri" panose="020F0502020204030204"/>
              </a:rPr>
              <a:pPr defTabSz="966612">
                <a:defRPr/>
              </a:pPr>
              <a:t>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867850833"/>
      </p:ext>
    </p:extLst>
  </p:cSld>
  <p:clrMapOvr>
    <a:masterClrMapping/>
  </p:clrMapOvr>
</p:notes>
</file>

<file path=ppt/notesSlides/notesSlide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ACE076B8-0C2D-48B7-ADF0-6D539CDD4391}" type="slidenum">
              <a:rPr lang="en-US">
                <a:solidFill>
                  <a:prstClr val="black"/>
                </a:solidFill>
                <a:latin typeface="Calibri" panose="020F0502020204030204"/>
              </a:rPr>
              <a:pPr defTabSz="966612">
                <a:defRPr/>
              </a:pPr>
              <a:t>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954571766"/>
      </p:ext>
    </p:extLst>
  </p:cSld>
  <p:clrMapOvr>
    <a:masterClrMapping/>
  </p:clrMapOvr>
</p:notes>
</file>

<file path=ppt/notesSlides/notesSlide7.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Image Placeholder 1"/>
          <p:cNvSpPr>
            <a:spLocks noGrp="1" noRot="1" noChangeAspect="1" noTextEdit="1"/>
          </p:cNvSpPr>
          <p:nvPr>
            <p:ph type="sldImg"/>
          </p:nvPr>
        </p:nvSpPr>
        <p:spPr>
          <a:ln/>
        </p:spPr>
      </p:sp>
      <p:sp>
        <p:nvSpPr>
          <p:cNvPr id="246787" name="Notes Placeholder 2"/>
          <p:cNvSpPr>
            <a:spLocks noGrp="1"/>
          </p:cNvSpPr>
          <p:nvPr>
            <p:ph type="body" idx="1"/>
          </p:nvPr>
        </p:nvSpPr>
        <p:spPr>
          <a:noFill/>
        </p:spPr>
        <p:txBody>
          <a:bodyPr/>
          <a:lstStyle/>
          <a:p>
            <a:pPr eaLnBrk="1" hangingPunct="1"/>
            <a:r>
              <a:rPr lang="en-US" b="1" dirty="0">
                <a:latin typeface="Trebuchet MS" pitchFamily="34" charset="0"/>
                <a:ea typeface="Trebuchet MS" pitchFamily="34" charset="0"/>
                <a:cs typeface="Trebuchet MS" pitchFamily="34" charset="0"/>
              </a:rPr>
              <a:t>Say (in your own words – Very Briefly):</a:t>
            </a:r>
          </a:p>
          <a:p>
            <a:pPr eaLnBrk="1" hangingPunct="1"/>
            <a:r>
              <a:rPr lang="en-US" i="1" dirty="0">
                <a:latin typeface="Trebuchet MS" pitchFamily="34" charset="0"/>
                <a:ea typeface="Trebuchet MS" pitchFamily="34" charset="0"/>
                <a:cs typeface="Trebuchet MS" pitchFamily="34" charset="0"/>
              </a:rPr>
              <a:t>All good things that we would like to see in our children.</a:t>
            </a:r>
          </a:p>
          <a:p>
            <a:pPr eaLnBrk="1" hangingPunct="1"/>
            <a:endParaRPr lang="en-US" b="1" dirty="0">
              <a:latin typeface="Trebuchet MS" pitchFamily="34" charset="0"/>
              <a:ea typeface="Trebuchet MS" pitchFamily="34" charset="0"/>
              <a:cs typeface="Trebuchet MS" pitchFamily="34" charset="0"/>
            </a:endParaRPr>
          </a:p>
        </p:txBody>
      </p:sp>
      <p:sp>
        <p:nvSpPr>
          <p:cNvPr id="246788" name="Slide Number Placeholder 3"/>
          <p:cNvSpPr txBox="1">
            <a:spLocks noGrp="1"/>
          </p:cNvSpPr>
          <p:nvPr/>
        </p:nvSpPr>
        <p:spPr bwMode="auto">
          <a:xfrm>
            <a:off x="4419600" y="9576198"/>
            <a:ext cx="3381587" cy="50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167" tIns="51083" rIns="102167" bIns="51083" anchor="b"/>
          <a:lstStyle>
            <a:lvl1pPr defTabSz="482600" eaLnBrk="0" hangingPunct="0">
              <a:defRPr sz="2400">
                <a:solidFill>
                  <a:schemeClr val="tx1"/>
                </a:solidFill>
                <a:latin typeface="Arial" charset="0"/>
              </a:defRPr>
            </a:lvl1pPr>
            <a:lvl2pPr marL="742950" indent="-285750" defTabSz="482600" eaLnBrk="0" hangingPunct="0">
              <a:defRPr sz="2400">
                <a:solidFill>
                  <a:schemeClr val="tx1"/>
                </a:solidFill>
                <a:latin typeface="Arial" charset="0"/>
              </a:defRPr>
            </a:lvl2pPr>
            <a:lvl3pPr marL="1143000" indent="-228600" defTabSz="482600" eaLnBrk="0" hangingPunct="0">
              <a:defRPr sz="2400">
                <a:solidFill>
                  <a:schemeClr val="tx1"/>
                </a:solidFill>
                <a:latin typeface="Arial" charset="0"/>
              </a:defRPr>
            </a:lvl3pPr>
            <a:lvl4pPr marL="1600200" indent="-228600" defTabSz="482600" eaLnBrk="0" hangingPunct="0">
              <a:defRPr sz="2400">
                <a:solidFill>
                  <a:schemeClr val="tx1"/>
                </a:solidFill>
                <a:latin typeface="Arial" charset="0"/>
              </a:defRPr>
            </a:lvl4pPr>
            <a:lvl5pPr marL="2057400" indent="-228600" defTabSz="482600" eaLnBrk="0" hangingPunct="0">
              <a:defRPr sz="2400">
                <a:solidFill>
                  <a:schemeClr val="tx1"/>
                </a:solidFill>
                <a:latin typeface="Arial" charset="0"/>
              </a:defRPr>
            </a:lvl5pPr>
            <a:lvl6pPr marL="2514600" indent="-228600" defTabSz="482600" eaLnBrk="0" fontAlgn="base" hangingPunct="0">
              <a:spcBef>
                <a:spcPct val="0"/>
              </a:spcBef>
              <a:spcAft>
                <a:spcPct val="0"/>
              </a:spcAft>
              <a:defRPr sz="2400">
                <a:solidFill>
                  <a:schemeClr val="tx1"/>
                </a:solidFill>
                <a:latin typeface="Arial" charset="0"/>
              </a:defRPr>
            </a:lvl6pPr>
            <a:lvl7pPr marL="2971800" indent="-228600" defTabSz="482600" eaLnBrk="0" fontAlgn="base" hangingPunct="0">
              <a:spcBef>
                <a:spcPct val="0"/>
              </a:spcBef>
              <a:spcAft>
                <a:spcPct val="0"/>
              </a:spcAft>
              <a:defRPr sz="2400">
                <a:solidFill>
                  <a:schemeClr val="tx1"/>
                </a:solidFill>
                <a:latin typeface="Arial" charset="0"/>
              </a:defRPr>
            </a:lvl7pPr>
            <a:lvl8pPr marL="3429000" indent="-228600" defTabSz="482600" eaLnBrk="0" fontAlgn="base" hangingPunct="0">
              <a:spcBef>
                <a:spcPct val="0"/>
              </a:spcBef>
              <a:spcAft>
                <a:spcPct val="0"/>
              </a:spcAft>
              <a:defRPr sz="2400">
                <a:solidFill>
                  <a:schemeClr val="tx1"/>
                </a:solidFill>
                <a:latin typeface="Arial" charset="0"/>
              </a:defRPr>
            </a:lvl8pPr>
            <a:lvl9pPr marL="3886200" indent="-228600" defTabSz="482600" eaLnBrk="0" fontAlgn="base" hangingPunct="0">
              <a:spcBef>
                <a:spcPct val="0"/>
              </a:spcBef>
              <a:spcAft>
                <a:spcPct val="0"/>
              </a:spcAft>
              <a:defRPr sz="2400">
                <a:solidFill>
                  <a:schemeClr val="tx1"/>
                </a:solidFill>
                <a:latin typeface="Arial" charset="0"/>
              </a:defRPr>
            </a:lvl9pPr>
          </a:lstStyle>
          <a:p>
            <a:pPr algn="r" eaLnBrk="1" hangingPunct="1"/>
            <a:fld id="{17C02435-DAD5-424D-84DA-BD6C67D08049}" type="slidenum">
              <a:rPr lang="en-US" sz="1300">
                <a:latin typeface="Trebuchet MS" pitchFamily="34" charset="0"/>
              </a:rPr>
              <a:pPr algn="r" eaLnBrk="1" hangingPunct="1"/>
              <a:t>8</a:t>
            </a:fld>
            <a:endParaRPr lang="en-US" sz="1300" dirty="0">
              <a:latin typeface="Trebuchet MS" pitchFamily="34" charset="0"/>
            </a:endParaRPr>
          </a:p>
        </p:txBody>
      </p:sp>
    </p:spTree>
    <p:extLst>
      <p:ext uri="{BB962C8B-B14F-4D97-AF65-F5344CB8AC3E}">
        <p14:creationId xmlns:p14="http://schemas.microsoft.com/office/powerpoint/2010/main" val="822026580"/>
      </p:ext>
    </p:extLst>
  </p:cSld>
  <p:clrMapOvr>
    <a:masterClrMapping/>
  </p:clrMapOvr>
</p:notes>
</file>

<file path=ppt/notesSlides/notesSlide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ACE076B8-0C2D-48B7-ADF0-6D539CDD4391}" type="slidenum">
              <a:rPr lang="en-US">
                <a:solidFill>
                  <a:prstClr val="black"/>
                </a:solidFill>
                <a:latin typeface="Calibri" panose="020F0502020204030204"/>
              </a:rPr>
              <a:pPr defTabSz="966612">
                <a:defRPr/>
              </a:pPr>
              <a:t>10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406049071"/>
      </p:ext>
    </p:extLst>
  </p:cSld>
  <p:clrMapOvr>
    <a:masterClrMapping/>
  </p:clrMapOvr>
</p:notes>
</file>

<file path=ppt/notesSlides/notesSlide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ACE076B8-0C2D-48B7-ADF0-6D539CDD4391}" type="slidenum">
              <a:rPr lang="en-US">
                <a:solidFill>
                  <a:prstClr val="black"/>
                </a:solidFill>
                <a:latin typeface="Calibri" panose="020F0502020204030204"/>
              </a:rPr>
              <a:pPr defTabSz="966612">
                <a:defRPr/>
              </a:pPr>
              <a:t>13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828686015"/>
      </p:ext>
    </p:extLst>
  </p:cSld>
  <p:clrMapOvr>
    <a:masterClrMapping/>
  </p:clrMapOvr>
</p:notes>
</file>

<file path=ppt/notesSlides/notesSlide1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ACE076B8-0C2D-48B7-ADF0-6D539CDD4391}" type="slidenum">
              <a:rPr lang="en-US">
                <a:solidFill>
                  <a:prstClr val="black"/>
                </a:solidFill>
                <a:latin typeface="Calibri" panose="020F0502020204030204"/>
              </a:rPr>
              <a:pPr defTabSz="966612">
                <a:defRPr/>
              </a:pPr>
              <a:t>18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652199049"/>
      </p:ext>
    </p:extLst>
  </p:cSld>
  <p:clrMapOvr>
    <a:masterClrMapping/>
  </p:clrMapOvr>
</p:notes>
</file>

<file path=ppt/notesSlides/notesSlide1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ACE076B8-0C2D-48B7-ADF0-6D539CDD4391}" type="slidenum">
              <a:rPr lang="en-US">
                <a:solidFill>
                  <a:prstClr val="black"/>
                </a:solidFill>
                <a:latin typeface="Calibri" panose="020F0502020204030204"/>
              </a:rPr>
              <a:pPr defTabSz="966612">
                <a:defRPr/>
              </a:pPr>
              <a:t>20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859067182"/>
      </p:ext>
    </p:extLst>
  </p:cSld>
  <p:clrMapOvr>
    <a:masterClrMapping/>
  </p:clrMapOvr>
</p:notes>
</file>

<file path=ppt/notesSlides/notesSlide1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39</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9145989"/>
      </p:ext>
    </p:extLst>
  </p:cSld>
  <p:clrMapOvr>
    <a:masterClrMapping/>
  </p:clrMapOvr>
</p:notes>
</file>

<file path=ppt/notesSlides/notesSlide1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41</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2138830"/>
      </p:ext>
    </p:extLst>
  </p:cSld>
  <p:clrMapOvr>
    <a:masterClrMapping/>
  </p:clrMapOvr>
</p:notes>
</file>

<file path=ppt/notesSlides/notesSlide1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4AB3C7-EBFF-434D-AE36-D558EDF9F86F}" type="datetime1">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2/13/2024</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79CC7-34F0-4AF5-BF00-31735E52FE0D}"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1780479"/>
      </p:ext>
    </p:extLst>
  </p:cSld>
  <p:clrMapOvr>
    <a:masterClrMapping/>
  </p:clrMapOvr>
</p:notes>
</file>

<file path=ppt/notesSlides/notesSlide1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all that, recruiting is hard.  There is no “one thing” that will result in sustainable success, no “silver bullet” you can use.  But in the Guide and in our Recruiting Resource pages we’ve collected – from Atlanta and around the country – many ideas that work.  Not all the time, not in every Pack or Den, but we’ve got many arrows you can put in your quiver as you aim at recruiting families.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have a Guide to Cub Scout Family Recruiting to show how recruiting can be successful.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324930"/>
      </p:ext>
    </p:extLst>
  </p:cSld>
  <p:clrMapOvr>
    <a:masterClrMapping/>
  </p:clrMapOvr>
</p:notes>
</file>

<file path=ppt/notesSlides/notesSlide1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the Six Steps.  And School Sign-Up Night or other big Sign-Up events doesn’t come into play until Step Five, after you’ve built a foundation from the first four steps.  Truth be told, if you work the first four steps, you can have great recruiting results well before any Sign-Up Event.  Let’s dive into those steps.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666408"/>
      </p:ext>
    </p:extLst>
  </p:cSld>
  <p:clrMapOvr>
    <a:masterClrMapping/>
  </p:clrMapOvr>
</p:notes>
</file>

<file path=ppt/notesSlides/notesSlide1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ACE076B8-0C2D-48B7-ADF0-6D539CDD4391}" type="slidenum">
              <a:rPr lang="en-US">
                <a:solidFill>
                  <a:prstClr val="black"/>
                </a:solidFill>
                <a:latin typeface="Calibri" panose="020F0502020204030204"/>
              </a:rPr>
              <a:pPr defTabSz="966612">
                <a:defRPr/>
              </a:pPr>
              <a:t>60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171091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EBAE7-3FB9-4CFB-BEAB-47F412F6B6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B2454C-F1BD-4448-98BB-503C7C61CF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86AB8D-8265-413F-AAF6-00433448877C}"/>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5" name="Footer Placeholder 4">
            <a:extLst>
              <a:ext uri="{FF2B5EF4-FFF2-40B4-BE49-F238E27FC236}">
                <a16:creationId xmlns:a16="http://schemas.microsoft.com/office/drawing/2014/main" id="{69174B6E-D9EF-47B5-A962-4BA8DA01EB9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BE2076A-A561-4584-B246-E66F46D47ED8}"/>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3374268035"/>
      </p:ext>
    </p:extLst>
  </p:cSld>
  <p:clrMapOvr>
    <a:masterClrMapping/>
  </p:clrMapOvr>
</p:sldLayout>
</file>

<file path=ppt/slideLayouts/slideLayout2.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DE902-BB76-46E6-922D-FBB1CB6857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04AA02-2FC5-4CF7-93FF-0C6123E5EEB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CDC695-2B07-49FE-858F-84899401476D}"/>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5" name="Footer Placeholder 4">
            <a:extLst>
              <a:ext uri="{FF2B5EF4-FFF2-40B4-BE49-F238E27FC236}">
                <a16:creationId xmlns:a16="http://schemas.microsoft.com/office/drawing/2014/main" id="{E29EA4BD-F333-4430-8E57-EC87008900C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F0BF1CB-3E6A-44F7-9E66-F78731E16DEE}"/>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664795542"/>
      </p:ext>
    </p:extLst>
  </p:cSld>
  <p:clrMapOvr>
    <a:masterClrMapping/>
  </p:clrMapOvr>
</p:sldLayout>
</file>

<file path=ppt/slideLayouts/slideLayout3.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ABD46-A039-4176-92A2-3238A1DD9A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F3B407-94C1-45B2-B895-4082E14DD0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71C8B97-0C5C-467A-BCFC-00F4E1DBCF80}"/>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5" name="Footer Placeholder 4">
            <a:extLst>
              <a:ext uri="{FF2B5EF4-FFF2-40B4-BE49-F238E27FC236}">
                <a16:creationId xmlns:a16="http://schemas.microsoft.com/office/drawing/2014/main" id="{951C4FCF-2BAA-4692-BE73-ADDFD968514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7465825-1D43-4DCE-A40E-74857D511A77}"/>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1219509597"/>
      </p:ext>
    </p:extLst>
  </p:cSld>
  <p:clrMapOvr>
    <a:masterClrMapping/>
  </p:clrMapOvr>
</p:sldLayout>
</file>

<file path=ppt/slideLayouts/slideLayout4.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58760-0BE4-409D-93D8-568AF431DE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32F19-3FCE-45CF-921A-21FC06322E5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C8814B-C922-4A7E-8158-97FE64C4754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ED4435-240C-4982-BF30-19D9D9383D21}"/>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6" name="Footer Placeholder 5">
            <a:extLst>
              <a:ext uri="{FF2B5EF4-FFF2-40B4-BE49-F238E27FC236}">
                <a16:creationId xmlns:a16="http://schemas.microsoft.com/office/drawing/2014/main" id="{85B8E7A8-0B65-4B35-A5F8-6505FE29A69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FB4CA6B-18FF-42EE-9D5A-60B190261C29}"/>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3589541801"/>
      </p:ext>
    </p:extLst>
  </p:cSld>
  <p:clrMapOvr>
    <a:masterClrMapping/>
  </p:clrMapOvr>
</p:sldLayout>
</file>

<file path=ppt/slideLayouts/slideLayout5.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89150-5CF8-4421-84BD-B7FF0C980D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5CEF08-8A44-4FD4-B2FF-5A80157940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DABD1E1-4E39-480F-BE2E-2413D412E37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1CD0B7-AD7D-4616-8DEA-8F5D0632CC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C6F6AE2-D072-4C3A-9CC3-08F4E3E2573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A5D1C7-F48D-4327-968B-0F8E6A47DE0C}"/>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8" name="Footer Placeholder 7">
            <a:extLst>
              <a:ext uri="{FF2B5EF4-FFF2-40B4-BE49-F238E27FC236}">
                <a16:creationId xmlns:a16="http://schemas.microsoft.com/office/drawing/2014/main" id="{F0D57F5A-A0E4-4003-BEF8-CF8C38D04B1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97A5823-FBF9-4918-B27D-87A58396B5DA}"/>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1924824069"/>
      </p:ext>
    </p:extLst>
  </p:cSld>
  <p:clrMapOvr>
    <a:masterClrMapping/>
  </p:clrMapOvr>
</p:sldLayout>
</file>

<file path=ppt/slideLayouts/slideLayout6.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28A65-019E-4BE0-A200-34F55EE92F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5446AD-E7C2-4BAF-900F-6935BF6AE6E7}"/>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4" name="Footer Placeholder 3">
            <a:extLst>
              <a:ext uri="{FF2B5EF4-FFF2-40B4-BE49-F238E27FC236}">
                <a16:creationId xmlns:a16="http://schemas.microsoft.com/office/drawing/2014/main" id="{5837D8C9-1F7D-42EC-90EE-32010F2E347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1474787-B1D0-4920-B2AA-058988B04FCA}"/>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1385058452"/>
      </p:ext>
    </p:extLst>
  </p:cSld>
  <p:clrMapOvr>
    <a:masterClrMapping/>
  </p:clrMapOvr>
</p:sldLayout>
</file>

<file path=ppt/slideLayouts/slideLayout7.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660155-8354-41EF-AA64-E9C9C02B7E87}"/>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3" name="Footer Placeholder 2">
            <a:extLst>
              <a:ext uri="{FF2B5EF4-FFF2-40B4-BE49-F238E27FC236}">
                <a16:creationId xmlns:a16="http://schemas.microsoft.com/office/drawing/2014/main" id="{8EC176FB-C2E5-4686-A401-997046B776F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1D816CE-C777-4C41-A7FF-F23FC6722FB7}"/>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1133856268"/>
      </p:ext>
    </p:extLst>
  </p:cSld>
  <p:clrMapOvr>
    <a:masterClrMapping/>
  </p:clrMapOvr>
</p:sldLayout>
</file>

<file path=ppt/slideLayouts/slideLayout8.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E7E8F-BB44-4EC2-B014-9BC408BC0E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7ADA7C-C3A2-480F-950A-A54DDCF939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54E0F3-5E1F-4FA7-A582-E3D5DC163F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CC6B718-623C-4F7C-BFA0-C93F7EBCB904}"/>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6" name="Footer Placeholder 5">
            <a:extLst>
              <a:ext uri="{FF2B5EF4-FFF2-40B4-BE49-F238E27FC236}">
                <a16:creationId xmlns:a16="http://schemas.microsoft.com/office/drawing/2014/main" id="{9A62C7A8-A0F2-43F2-BDC3-DDD4F2AE4FE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2727A01-E608-489C-8047-14DCA0CB9F23}"/>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2689326035"/>
      </p:ext>
    </p:extLst>
  </p:cSld>
  <p:clrMapOvr>
    <a:masterClrMapping/>
  </p:clrMapOvr>
</p:sldLayout>
</file>

<file path=ppt/slideLayouts/slideLayout9.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B8F76-1136-4725-81D8-1A60A24013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37BA6E-CA2B-41CA-BD16-D759E3C19E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DEAD4C1-AFED-474A-B0E9-14A6009758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CC4158D-F2DF-4728-A10E-B22749AFACE9}"/>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6" name="Footer Placeholder 5">
            <a:extLst>
              <a:ext uri="{FF2B5EF4-FFF2-40B4-BE49-F238E27FC236}">
                <a16:creationId xmlns:a16="http://schemas.microsoft.com/office/drawing/2014/main" id="{1FAF44D8-05EB-4ABE-9F0E-194813E8354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75E4630-2300-40AF-8FE5-5C688D59D8F4}"/>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732681994"/>
      </p:ext>
    </p:extLst>
  </p:cSld>
  <p:clrMapOvr>
    <a:masterClrMapping/>
  </p:clrMapOvr>
</p:sldLayout>
</file>

<file path=ppt/slideLayouts/slideLayout10.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4A477-F444-4015-A145-6C7AD8DB27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A8B239-E021-431E-888B-B54EF693AC5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C33220-229B-49C5-8668-01D2B2D41059}"/>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5" name="Footer Placeholder 4">
            <a:extLst>
              <a:ext uri="{FF2B5EF4-FFF2-40B4-BE49-F238E27FC236}">
                <a16:creationId xmlns:a16="http://schemas.microsoft.com/office/drawing/2014/main" id="{75BECBDE-0652-4AA4-9E04-719467A2CA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7D49526-E3D9-4425-8C87-391397DF2C01}"/>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3679389139"/>
      </p:ext>
    </p:extLst>
  </p:cSld>
  <p:clrMapOvr>
    <a:masterClrMapping/>
  </p:clrMapOvr>
</p:sldLayout>
</file>

<file path=ppt/slideLayouts/slideLayout11.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E9BB2E-B471-4A21-8A66-A4003D02A8B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39B525-58A3-48C9-B579-C51FB30FBA7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AB00C5-28EE-4356-AA43-8849B69BAE66}"/>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5" name="Footer Placeholder 4">
            <a:extLst>
              <a:ext uri="{FF2B5EF4-FFF2-40B4-BE49-F238E27FC236}">
                <a16:creationId xmlns:a16="http://schemas.microsoft.com/office/drawing/2014/main" id="{755B0874-34BC-453D-B60C-AF76D5849BC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1C8D49-48D9-44DD-B31F-C3CC2E3B980B}"/>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3494785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0AD51B-D34F-4C64-8794-77E4FE43C2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487EA9-FFA1-4A42-BA65-B7AEFF1AE2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91FB5D-0249-4E87-85C9-13ABCEF29C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54AB7F-E6CA-4EFA-8780-2550D3B6408F}" type="datetimeFigureOut">
              <a:rPr lang="en-US" smtClean="0"/>
              <a:t>2/13/2024</a:t>
            </a:fld>
            <a:endParaRPr lang="en-US" dirty="0"/>
          </a:p>
        </p:txBody>
      </p:sp>
      <p:sp>
        <p:nvSpPr>
          <p:cNvPr id="5" name="Footer Placeholder 4">
            <a:extLst>
              <a:ext uri="{FF2B5EF4-FFF2-40B4-BE49-F238E27FC236}">
                <a16:creationId xmlns:a16="http://schemas.microsoft.com/office/drawing/2014/main" id="{B842F5B5-CEE2-4AF7-8C54-9AC9E449FE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32B6BBA-04E6-48F8-BCE1-42CEBA1785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E2E60E-84AF-43CC-8D22-E3B9D17FF0F0}" type="slidenum">
              <a:rPr lang="en-US" smtClean="0"/>
              <a:t>‹#›</a:t>
            </a:fld>
            <a:endParaRPr lang="en-US" dirty="0"/>
          </a:p>
        </p:txBody>
      </p:sp>
    </p:spTree>
    <p:extLst>
      <p:ext uri="{BB962C8B-B14F-4D97-AF65-F5344CB8AC3E}">
        <p14:creationId xmlns:p14="http://schemas.microsoft.com/office/powerpoint/2010/main" val="25483405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hyperlink" Target="https://www.atlantabsa.org/RecruitingLeaders" TargetMode="External"/><Relationship Id="rId4" Type="http://schemas.openxmlformats.org/officeDocument/2006/relationships/hyperlink" Target="http://www.atlantabsa.org/CubScoutAdvance"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23" name="Rectangle 22" descr="" title="">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 title="">
            <a:extLst>
              <a:ext uri="{FF2B5EF4-FFF2-40B4-BE49-F238E27FC236}">
                <a16:creationId xmlns:a16="http://schemas.microsoft.com/office/drawing/2014/main" id="{BAA3D036-84BF-EFE4-6502-2213F8FF437D}"/>
              </a:ext>
            </a:extLst>
          </p:cNvPr>
          <p:cNvPicPr>
            <a:picLocks noChangeAspect="1"/>
          </p:cNvPicPr>
          <p:nvPr/>
        </p:nvPicPr>
        <p:blipFill rotWithShape="1">
          <a:blip r:embed="rId3"/>
          <a:srcRect t="9841" b="5254"/>
          <a:stretch/>
        </p:blipFill>
        <p:spPr>
          <a:xfrm>
            <a:off x="20" y="1282"/>
            <a:ext cx="12191980" cy="6856718"/>
          </a:xfrm>
          <a:prstGeom prst="rect">
            <a:avLst/>
          </a:prstGeom>
        </p:spPr>
      </p:pic>
      <p:sp>
        <p:nvSpPr>
          <p:cNvPr id="6" name="TextBox 5" descr="" title="">
            <a:extLst>
              <a:ext uri="{FF2B5EF4-FFF2-40B4-BE49-F238E27FC236}">
                <a16:creationId xmlns:a16="http://schemas.microsoft.com/office/drawing/2014/main" id="{5EF0EE74-3673-9B5B-5D3B-EC9B1A8343AE}"/>
              </a:ext>
            </a:extLst>
          </p:cNvPr>
          <p:cNvSpPr txBox="1"/>
          <p:nvPr/>
        </p:nvSpPr>
        <p:spPr>
          <a:xfrm>
            <a:off x="404553" y="3091928"/>
            <a:ext cx="9078562" cy="2387600"/>
          </a:xfrm>
        </p:spPr>
        <p:txBody>
          <a:bodyPr vert="horz" lIns="91440" tIns="45720" rIns="91440" bIns="45720" rtlCol="0" anchor="b">
            <a:normAutofit fontScale="77500" lnSpcReduction="20000"/>
          </a:bodyPr>
          <a:lstStyle/>
          <a:p>
            <a:pPr>
              <a:lnSpc>
                <a:spcPct val="90000"/>
              </a:lnSpc>
              <a:spcBef>
                <a:spcPct val="0"/>
              </a:spcBef>
              <a:spcAft>
                <a:spcPts val="600"/>
              </a:spcAft>
              <a:defRPr/>
            </a:pPr>
            <a:r>
              <a:rPr lang="en-US" sz="9100" b="1" cap="all" spc="400" dirty="0">
                <a:solidFill>
                  <a:schemeClr val="bg1"/>
                </a:solidFill>
                <a:latin typeface="Rockwell" panose="02060603020205020403" pitchFamily="18" charset="0"/>
                <a:ea typeface="+mj-ea"/>
                <a:cs typeface="+mj-cs"/>
              </a:rPr>
              <a:t>PLAN your </a:t>
            </a:r>
          </a:p>
          <a:p>
            <a:pPr>
              <a:lnSpc>
                <a:spcPct val="90000"/>
              </a:lnSpc>
              <a:spcBef>
                <a:spcPct val="0"/>
              </a:spcBef>
              <a:spcAft>
                <a:spcPts val="600"/>
              </a:spcAft>
              <a:defRPr/>
            </a:pPr>
            <a:r>
              <a:rPr lang="en-US" sz="9100" b="1" cap="all" spc="400" dirty="0">
                <a:solidFill>
                  <a:schemeClr val="bg1"/>
                </a:solidFill>
                <a:latin typeface="Rockwell" panose="02060603020205020403" pitchFamily="18" charset="0"/>
                <a:ea typeface="+mj-ea"/>
                <a:cs typeface="+mj-cs"/>
              </a:rPr>
              <a:t>Best Year Ever!</a:t>
            </a:r>
            <a:endParaRPr lang="en-US" sz="6600" b="1" cap="all" spc="400" dirty="0">
              <a:solidFill>
                <a:schemeClr val="bg1"/>
              </a:solidFill>
              <a:latin typeface="+mj-lt"/>
              <a:ea typeface="+mj-ea"/>
              <a:cs typeface="+mj-cs"/>
            </a:endParaRPr>
          </a:p>
        </p:txBody>
      </p:sp>
      <p:sp>
        <p:nvSpPr>
          <p:cNvPr id="27" name="Rectangle: Rounded Corners 26" descr="" title="">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3933750"/>
      </p:ext>
    </p:extLst>
  </p:cSld>
  <p:clrMapOvr>
    <a:masterClrMapping/>
  </p:clrMapOvr>
</p:sld>
</file>

<file path=ppt/slides/slide2.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22" name="Rectangle 21" descr="" title="">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45" descr="" title="">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Freeform 46" descr="" title="">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Freeform 47" descr="" title="">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0" name="Freeform 44" descr="" title="">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2" name="Rectangle 31" descr="" title="">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descr="" title="">
            <a:extLst>
              <a:ext uri="{FF2B5EF4-FFF2-40B4-BE49-F238E27FC236}">
                <a16:creationId xmlns:a16="http://schemas.microsoft.com/office/drawing/2014/main" id="{4522732C-9F5E-4B40-A05D-953D3AA11962}"/>
              </a:ext>
            </a:extLst>
          </p:cNvPr>
          <p:cNvSpPr>
            <a:spLocks noGrp="1"/>
          </p:cNvSpPr>
          <p:nvPr>
            <p:ph type="title"/>
          </p:nvPr>
        </p:nvSpPr>
        <p:spPr>
          <a:xfrm>
            <a:off x="958506" y="800392"/>
            <a:ext cx="10264697" cy="1212102"/>
          </a:xfrm>
        </p:spPr>
        <p:txBody>
          <a:bodyPr>
            <a:normAutofit/>
          </a:bodyPr>
          <a:lstStyle/>
          <a:p>
            <a:r>
              <a:rPr lang="en-US" sz="4800" b="1" cap="all" spc="400" dirty="0">
                <a:solidFill>
                  <a:srgbClr val="FFFFFF"/>
                </a:solidFill>
                <a:latin typeface="Rockwell" panose="02060603020205020403" pitchFamily="18" charset="0"/>
              </a:rPr>
              <a:t>Today’s Take-a-ways</a:t>
            </a:r>
          </a:p>
        </p:txBody>
      </p:sp>
      <p:sp>
        <p:nvSpPr>
          <p:cNvPr id="21" name="Content Placeholder 3" descr="" title="">
            <a:extLst>
              <a:ext uri="{FF2B5EF4-FFF2-40B4-BE49-F238E27FC236}">
                <a16:creationId xmlns:a16="http://schemas.microsoft.com/office/drawing/2014/main" id="{F42D9E57-0DDB-48E7-8E9C-590A88B11F6E}"/>
              </a:ext>
            </a:extLst>
          </p:cNvPr>
          <p:cNvSpPr>
            <a:spLocks noGrp="1"/>
          </p:cNvSpPr>
          <p:nvPr>
            <p:ph idx="1"/>
          </p:nvPr>
        </p:nvSpPr>
        <p:spPr>
          <a:xfrm>
            <a:off x="1354272" y="2341848"/>
            <a:ext cx="10428018" cy="4270987"/>
          </a:xfrm>
        </p:spPr>
        <p:txBody>
          <a:bodyPr anchor="ctr">
            <a:noAutofit/>
          </a:bodyPr>
          <a:lstStyle/>
          <a:p>
            <a:pPr marL="0" indent="0">
              <a:buNone/>
              <a:defRPr/>
            </a:pPr>
            <a:r>
              <a:rPr lang="en-US" sz="3500" b="1" dirty="0">
                <a:solidFill>
                  <a:srgbClr val="003F87"/>
                </a:solidFill>
                <a:latin typeface="Rockwell" panose="02060603020205020403" pitchFamily="18" charset="0"/>
              </a:rPr>
              <a:t>Key Scouting + Other Guidance on Activities</a:t>
            </a:r>
          </a:p>
          <a:p>
            <a:pPr marL="0" indent="0">
              <a:buNone/>
              <a:defRPr/>
            </a:pPr>
            <a:r>
              <a:rPr lang="en-US" sz="3500" b="1" dirty="0">
                <a:solidFill>
                  <a:srgbClr val="003F87"/>
                </a:solidFill>
                <a:latin typeface="Rockwell" panose="02060603020205020403" pitchFamily="18" charset="0"/>
              </a:rPr>
              <a:t>An Annual Activity Calendar You Can Use</a:t>
            </a:r>
          </a:p>
          <a:p>
            <a:pPr marL="0" indent="0">
              <a:buNone/>
              <a:defRPr/>
            </a:pPr>
            <a:r>
              <a:rPr lang="en-US" sz="3500" b="1" dirty="0">
                <a:solidFill>
                  <a:srgbClr val="003F87"/>
                </a:solidFill>
                <a:latin typeface="Rockwell" panose="02060603020205020403" pitchFamily="18" charset="0"/>
              </a:rPr>
              <a:t>A Menu of Activity Ideas (Build Your Calendar)</a:t>
            </a:r>
          </a:p>
          <a:p>
            <a:pPr marL="0" indent="0">
              <a:buNone/>
              <a:defRPr/>
            </a:pPr>
            <a:r>
              <a:rPr lang="en-US" sz="3500" b="1" dirty="0">
                <a:solidFill>
                  <a:srgbClr val="003F87"/>
                </a:solidFill>
                <a:latin typeface="Rockwell" panose="02060603020205020403" pitchFamily="18" charset="0"/>
              </a:rPr>
              <a:t>Planning Methods – Surveys and Sharing</a:t>
            </a:r>
          </a:p>
          <a:p>
            <a:pPr marL="0" indent="0">
              <a:buNone/>
              <a:defRPr/>
            </a:pPr>
            <a:r>
              <a:rPr lang="en-US" sz="3500" b="1" dirty="0">
                <a:solidFill>
                  <a:srgbClr val="003F87"/>
                </a:solidFill>
                <a:latin typeface="Rockwell" panose="02060603020205020403" pitchFamily="18" charset="0"/>
              </a:rPr>
              <a:t>(Ways to) Help Your Local Den Leader</a:t>
            </a:r>
          </a:p>
          <a:p>
            <a:pPr marL="0" indent="0">
              <a:buNone/>
              <a:defRPr/>
            </a:pPr>
            <a:r>
              <a:rPr lang="en-US" sz="3500" b="1" dirty="0">
                <a:solidFill>
                  <a:srgbClr val="003F87"/>
                </a:solidFill>
                <a:latin typeface="Rockwell" panose="02060603020205020403" pitchFamily="18" charset="0"/>
              </a:rPr>
              <a:t>Budget, Awards and Other Tools</a:t>
            </a:r>
          </a:p>
          <a:p>
            <a:pPr marL="0" indent="0">
              <a:buNone/>
              <a:defRPr/>
            </a:pPr>
            <a:r>
              <a:rPr lang="en-US" sz="3500" b="1" dirty="0">
                <a:solidFill>
                  <a:srgbClr val="003F87"/>
                </a:solidFill>
                <a:latin typeface="Rockwell" panose="02060603020205020403" pitchFamily="18" charset="0"/>
              </a:rPr>
              <a:t>Resources for All of the Above</a:t>
            </a:r>
          </a:p>
        </p:txBody>
      </p:sp>
    </p:spTree>
    <p:extLst>
      <p:ext uri="{BB962C8B-B14F-4D97-AF65-F5344CB8AC3E}">
        <p14:creationId xmlns:p14="http://schemas.microsoft.com/office/powerpoint/2010/main" val="3295403142"/>
      </p:ext>
    </p:extLst>
  </p:cSld>
  <p:clrMapOvr>
    <a:masterClrMapping/>
  </p:clrMapOvr>
</p:sld>
</file>

<file path=ppt/slides/slide3.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8" name="Rectangle 7" descr="" title="">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 title="">
            <a:extLst>
              <a:ext uri="{FF2B5EF4-FFF2-40B4-BE49-F238E27FC236}">
                <a16:creationId xmlns:a16="http://schemas.microsoft.com/office/drawing/2014/main" id="{B2AFE44C-7BE6-F4FC-7ED4-44BC8E602AF6}"/>
              </a:ext>
            </a:extLst>
          </p:cNvPr>
          <p:cNvPicPr>
            <a:picLocks noChangeAspect="1"/>
          </p:cNvPicPr>
          <p:nvPr/>
        </p:nvPicPr>
        <p:blipFill rotWithShape="1">
          <a:blip r:embed="rId2"/>
          <a:srcRect l="2649" r="-1" b="-1"/>
          <a:stretch/>
        </p:blipFill>
        <p:spPr>
          <a:xfrm>
            <a:off x="20" y="1282"/>
            <a:ext cx="12191980" cy="6856718"/>
          </a:xfrm>
          <a:prstGeom prst="rect">
            <a:avLst/>
          </a:prstGeom>
        </p:spPr>
      </p:pic>
      <p:sp>
        <p:nvSpPr>
          <p:cNvPr id="4" name="Title 1" descr="" title="">
            <a:extLst>
              <a:ext uri="{FF2B5EF4-FFF2-40B4-BE49-F238E27FC236}">
                <a16:creationId xmlns:a16="http://schemas.microsoft.com/office/drawing/2014/main" id="{030B6082-721A-0051-F3A7-7C9227C68C5D}"/>
              </a:ext>
            </a:extLst>
          </p:cNvPr>
          <p:cNvSpPr txBox="1">
            <a:spLocks/>
          </p:cNvSpPr>
          <p:nvPr/>
        </p:nvSpPr>
        <p:spPr>
          <a:xfrm>
            <a:off x="1097280" y="325550"/>
            <a:ext cx="9857935" cy="922958"/>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200">
                <a:solidFill>
                  <a:srgbClr val="FFFFFF"/>
                </a:solidFill>
              </a:rPr>
              <a:t>		</a:t>
            </a:r>
            <a:r>
              <a:rPr lang="en-US" sz="5000">
                <a:solidFill>
                  <a:srgbClr val="003F87"/>
                </a:solidFill>
                <a:latin typeface="Rockwell" panose="02060603020205020403" pitchFamily="18" charset="0"/>
                <a:ea typeface="+mn-ea"/>
                <a:cs typeface="+mn-cs"/>
              </a:rPr>
              <a:t>Takeaway Page</a:t>
            </a:r>
            <a:endParaRPr lang="en-US" sz="5000" dirty="0">
              <a:solidFill>
                <a:srgbClr val="003F87"/>
              </a:solidFill>
              <a:latin typeface="Rockwell" panose="02060603020205020403" pitchFamily="18" charset="0"/>
              <a:ea typeface="+mn-ea"/>
              <a:cs typeface="+mn-cs"/>
            </a:endParaRPr>
          </a:p>
        </p:txBody>
      </p:sp>
    </p:spTree>
    <p:extLst>
      <p:ext uri="{BB962C8B-B14F-4D97-AF65-F5344CB8AC3E}">
        <p14:creationId xmlns:p14="http://schemas.microsoft.com/office/powerpoint/2010/main" val="1409189901"/>
      </p:ext>
    </p:extLst>
  </p:cSld>
  <p:clrMapOvr>
    <a:masterClrMapping/>
  </p:clrMapOvr>
</p:sld>
</file>

<file path=ppt/slides/slide4.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22" name="Rectangle 21" descr="" title="">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Freeform 45" descr="" title="">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Freeform 46" descr="" title="">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Freeform 47" descr="" title="">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Freeform 44" descr="" title="">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Rectangle 31" descr="" title="">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descr="" title="">
            <a:extLst>
              <a:ext uri="{FF2B5EF4-FFF2-40B4-BE49-F238E27FC236}">
                <a16:creationId xmlns:a16="http://schemas.microsoft.com/office/drawing/2014/main" id="{4522732C-9F5E-4B40-A05D-953D3AA11962}"/>
              </a:ext>
            </a:extLst>
          </p:cNvPr>
          <p:cNvSpPr>
            <a:spLocks noGrp="1"/>
          </p:cNvSpPr>
          <p:nvPr>
            <p:ph type="title"/>
          </p:nvPr>
        </p:nvSpPr>
        <p:spPr>
          <a:xfrm>
            <a:off x="958506" y="800392"/>
            <a:ext cx="10264697" cy="1212102"/>
          </a:xfrm>
        </p:spPr>
        <p:txBody>
          <a:bodyPr>
            <a:normAutofit/>
          </a:bodyPr>
          <a:lstStyle/>
          <a:p>
            <a:r>
              <a:rPr lang="en-US" sz="4800" b="1" cap="all" spc="400" dirty="0">
                <a:solidFill>
                  <a:srgbClr val="FFFFFF"/>
                </a:solidFill>
                <a:latin typeface="Rockwell" panose="02060603020205020403" pitchFamily="18" charset="0"/>
              </a:rPr>
              <a:t>Today’s Take-a-ways</a:t>
            </a:r>
          </a:p>
        </p:txBody>
      </p:sp>
      <p:pic>
        <p:nvPicPr>
          <p:cNvPr id="14" name="Content Placeholder 13" descr="" title="">
            <a:extLst>
              <a:ext uri="{FF2B5EF4-FFF2-40B4-BE49-F238E27FC236}">
                <a16:creationId xmlns:a16="http://schemas.microsoft.com/office/drawing/2014/main" id="{52AD1124-BEBB-40A6-9DD0-7673C415223B}"/>
              </a:ext>
            </a:extLst>
          </p:cNvPr>
          <p:cNvPicPr>
            <a:picLocks noGrp="1" noChangeAspect="1"/>
          </p:cNvPicPr>
          <p:nvPr>
            <p:ph idx="1"/>
          </p:nvPr>
        </p:nvPicPr>
        <p:blipFill>
          <a:blip r:embed="rId3"/>
          <a:stretch>
            <a:fillRect/>
          </a:stretch>
        </p:blipFill>
        <p:spPr>
          <a:xfrm>
            <a:off x="7249869" y="2376797"/>
            <a:ext cx="3969112" cy="3969112"/>
          </a:xfrm>
          <a:prstGeom prst="rect">
            <a:avLst/>
          </a:prstGeom>
        </p:spPr>
      </p:pic>
      <p:sp>
        <p:nvSpPr>
          <p:cNvPr id="15" name="TextBox 14" descr="" title="">
            <a:extLst>
              <a:ext uri="{FF2B5EF4-FFF2-40B4-BE49-F238E27FC236}">
                <a16:creationId xmlns:a16="http://schemas.microsoft.com/office/drawing/2014/main" id="{43D70C7D-E2B4-448A-B677-BE11C6B30FEB}"/>
              </a:ext>
            </a:extLst>
          </p:cNvPr>
          <p:cNvSpPr txBox="1"/>
          <p:nvPr/>
        </p:nvSpPr>
        <p:spPr>
          <a:xfrm>
            <a:off x="1829422" y="3359514"/>
            <a:ext cx="2785582" cy="3170099"/>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Scan this QR Code for that Page of Resources</a:t>
            </a:r>
          </a:p>
        </p:txBody>
      </p:sp>
      <p:cxnSp>
        <p:nvCxnSpPr>
          <p:cNvPr id="16" name="Straight Arrow Connector 15" descr="" title="">
            <a:extLst>
              <a:ext uri="{FF2B5EF4-FFF2-40B4-BE49-F238E27FC236}">
                <a16:creationId xmlns:a16="http://schemas.microsoft.com/office/drawing/2014/main" id="{6C91D7A9-0AAE-40F2-895A-D025DE1E6231}"/>
              </a:ext>
            </a:extLst>
          </p:cNvPr>
          <p:cNvCxnSpPr>
            <a:cxnSpLocks/>
          </p:cNvCxnSpPr>
          <p:nvPr/>
        </p:nvCxnSpPr>
        <p:spPr>
          <a:xfrm flipV="1">
            <a:off x="5018036" y="4144343"/>
            <a:ext cx="1828800" cy="1"/>
          </a:xfrm>
          <a:prstGeom prst="straightConnector1">
            <a:avLst/>
          </a:prstGeom>
          <a:ln w="635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8132797"/>
      </p:ext>
    </p:extLst>
  </p:cSld>
  <p:clrMapOvr>
    <a:masterClrMapping/>
  </p:clrMapOvr>
</p:sld>
</file>

<file path=ppt/slides/slide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Content Placeholder 2" descr="" title="">
            <a:extLst>
              <a:ext uri="{FF2B5EF4-FFF2-40B4-BE49-F238E27FC236}">
                <a16:creationId xmlns:a16="http://schemas.microsoft.com/office/drawing/2014/main" id="{B80F5C85-3DEA-4933-AD04-B164F27B2AE7}"/>
              </a:ext>
            </a:extLst>
          </p:cNvPr>
          <p:cNvSpPr>
            <a:spLocks noGrp="1"/>
          </p:cNvSpPr>
          <p:nvPr>
            <p:ph idx="1"/>
          </p:nvPr>
        </p:nvSpPr>
        <p:spPr>
          <a:xfrm>
            <a:off x="518985" y="1073437"/>
            <a:ext cx="11084010" cy="4651481"/>
          </a:xfrm>
        </p:spPr>
        <p:txBody>
          <a:bodyPr>
            <a:normAutofit/>
          </a:bodyPr>
          <a:lstStyle/>
          <a:p>
            <a:pPr marL="0" indent="0" algn="ctr">
              <a:buNone/>
            </a:pPr>
            <a:r>
              <a:rPr lang="en-US" sz="6000" b="1" u="sng" dirty="0">
                <a:solidFill>
                  <a:srgbClr val="003F87"/>
                </a:solidFill>
                <a:latin typeface="Rockwell" panose="02060603020205020403" pitchFamily="18" charset="0"/>
              </a:rPr>
              <a:t>Goal No. 1</a:t>
            </a:r>
            <a:r>
              <a:rPr lang="en-US" sz="6000" b="1" dirty="0">
                <a:solidFill>
                  <a:srgbClr val="003F87"/>
                </a:solidFill>
                <a:latin typeface="Rockwell" panose="02060603020205020403" pitchFamily="18" charset="0"/>
              </a:rPr>
              <a:t>:</a:t>
            </a:r>
          </a:p>
          <a:p>
            <a:pPr marL="0" indent="0" algn="ctr">
              <a:spcBef>
                <a:spcPts val="1200"/>
              </a:spcBef>
              <a:spcAft>
                <a:spcPts val="1200"/>
              </a:spcAft>
              <a:buNone/>
            </a:pPr>
            <a:r>
              <a:rPr lang="en-US" sz="7700" b="1" dirty="0">
                <a:solidFill>
                  <a:srgbClr val="003F87"/>
                </a:solidFill>
                <a:latin typeface="Rockwell" panose="02060603020205020403" pitchFamily="18" charset="0"/>
              </a:rPr>
              <a:t>Build </a:t>
            </a:r>
            <a:r>
              <a:rPr lang="en-US" sz="7700" b="1" i="1" u="sng" dirty="0">
                <a:solidFill>
                  <a:srgbClr val="003F87"/>
                </a:solidFill>
                <a:latin typeface="Rockwell" panose="02060603020205020403" pitchFamily="18" charset="0"/>
              </a:rPr>
              <a:t>Your</a:t>
            </a:r>
            <a:r>
              <a:rPr lang="en-US" sz="7700" b="1" dirty="0">
                <a:solidFill>
                  <a:srgbClr val="003F87"/>
                </a:solidFill>
                <a:latin typeface="Rockwell" panose="02060603020205020403" pitchFamily="18" charset="0"/>
              </a:rPr>
              <a:t> Best Plan</a:t>
            </a:r>
          </a:p>
          <a:p>
            <a:pPr marL="0" indent="0" algn="ctr">
              <a:buNone/>
            </a:pPr>
            <a:r>
              <a:rPr lang="en-US" sz="5400" dirty="0">
                <a:solidFill>
                  <a:srgbClr val="003F87"/>
                </a:solidFill>
                <a:latin typeface="Rockwell" panose="02060603020205020403" pitchFamily="18" charset="0"/>
              </a:rPr>
              <a:t>(There is no “One” Best Plan)</a:t>
            </a:r>
          </a:p>
          <a:p>
            <a:pPr marL="0" indent="0" algn="ctr">
              <a:spcBef>
                <a:spcPts val="1200"/>
              </a:spcBef>
              <a:buNone/>
            </a:pPr>
            <a:r>
              <a:rPr lang="en-US" sz="7700" b="1" dirty="0">
                <a:solidFill>
                  <a:srgbClr val="003F87"/>
                </a:solidFill>
                <a:latin typeface="Rockwell" panose="02060603020205020403" pitchFamily="18" charset="0"/>
              </a:rPr>
              <a:t>All Scouting is Local</a:t>
            </a:r>
          </a:p>
          <a:p>
            <a:pPr marL="0" indent="0" algn="ctr">
              <a:buNone/>
            </a:pPr>
            <a:endParaRPr lang="en-US" sz="5400" dirty="0">
              <a:solidFill>
                <a:srgbClr val="003F87"/>
              </a:solidFill>
              <a:latin typeface="Rockwell" panose="02060603020205020403" pitchFamily="18" charset="0"/>
            </a:endParaRPr>
          </a:p>
        </p:txBody>
      </p:sp>
      <p:cxnSp>
        <p:nvCxnSpPr>
          <p:cNvPr id="4" name="Straight Connector 3" descr="" title="">
            <a:extLst>
              <a:ext uri="{FF2B5EF4-FFF2-40B4-BE49-F238E27FC236}">
                <a16:creationId xmlns:a16="http://schemas.microsoft.com/office/drawing/2014/main" id="{139E8BFD-31FE-4821-835D-60E3F5EAE3F6}"/>
              </a:ext>
            </a:extLst>
          </p:cNvPr>
          <p:cNvCxnSpPr/>
          <p:nvPr/>
        </p:nvCxnSpPr>
        <p:spPr>
          <a:xfrm>
            <a:off x="518985" y="642551"/>
            <a:ext cx="11257004" cy="0"/>
          </a:xfrm>
          <a:prstGeom prst="line">
            <a:avLst/>
          </a:prstGeom>
          <a:ln w="76200">
            <a:solidFill>
              <a:srgbClr val="EA6706"/>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descr="" title="">
            <a:extLst>
              <a:ext uri="{FF2B5EF4-FFF2-40B4-BE49-F238E27FC236}">
                <a16:creationId xmlns:a16="http://schemas.microsoft.com/office/drawing/2014/main" id="{00612CCC-F326-41B1-8E51-CEF7B47CBF48}"/>
              </a:ext>
            </a:extLst>
          </p:cNvPr>
          <p:cNvCxnSpPr>
            <a:cxnSpLocks/>
          </p:cNvCxnSpPr>
          <p:nvPr/>
        </p:nvCxnSpPr>
        <p:spPr>
          <a:xfrm>
            <a:off x="518985" y="6339016"/>
            <a:ext cx="11257004" cy="0"/>
          </a:xfrm>
          <a:prstGeom prst="line">
            <a:avLst/>
          </a:prstGeom>
          <a:ln w="76200">
            <a:solidFill>
              <a:srgbClr val="EA670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4150492"/>
      </p:ext>
    </p:extLst>
  </p:cSld>
  <p:clrMapOvr>
    <a:masterClrMapping/>
  </p:clrMapOvr>
</p:sld>
</file>

<file path=ppt/slides/slide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Content Placeholder 2" descr="" title="">
            <a:extLst>
              <a:ext uri="{FF2B5EF4-FFF2-40B4-BE49-F238E27FC236}">
                <a16:creationId xmlns:a16="http://schemas.microsoft.com/office/drawing/2014/main" id="{B80F5C85-3DEA-4933-AD04-B164F27B2AE7}"/>
              </a:ext>
            </a:extLst>
          </p:cNvPr>
          <p:cNvSpPr>
            <a:spLocks noGrp="1"/>
          </p:cNvSpPr>
          <p:nvPr>
            <p:ph idx="1"/>
          </p:nvPr>
        </p:nvSpPr>
        <p:spPr>
          <a:xfrm>
            <a:off x="518985" y="1073437"/>
            <a:ext cx="11063415" cy="4982773"/>
          </a:xfrm>
        </p:spPr>
        <p:txBody>
          <a:bodyPr>
            <a:normAutofit fontScale="92500" lnSpcReduction="20000"/>
          </a:bodyPr>
          <a:lstStyle/>
          <a:p>
            <a:pPr marL="0" indent="0" algn="ctr">
              <a:buNone/>
            </a:pPr>
            <a:r>
              <a:rPr lang="en-US" sz="6500" b="1" u="sng" dirty="0">
                <a:solidFill>
                  <a:srgbClr val="003F87"/>
                </a:solidFill>
                <a:latin typeface="Rockwell" panose="02060603020205020403" pitchFamily="18" charset="0"/>
              </a:rPr>
              <a:t>Goal No. 2</a:t>
            </a:r>
            <a:r>
              <a:rPr lang="en-US" sz="6500" b="1" dirty="0">
                <a:solidFill>
                  <a:srgbClr val="003F87"/>
                </a:solidFill>
                <a:latin typeface="Rockwell" panose="02060603020205020403" pitchFamily="18" charset="0"/>
              </a:rPr>
              <a:t>:</a:t>
            </a:r>
            <a:r>
              <a:rPr lang="en-US" sz="7700" b="1" dirty="0">
                <a:solidFill>
                  <a:srgbClr val="003F87"/>
                </a:solidFill>
                <a:latin typeface="Rockwell" panose="02060603020205020403" pitchFamily="18" charset="0"/>
              </a:rPr>
              <a:t>  </a:t>
            </a:r>
          </a:p>
          <a:p>
            <a:pPr marL="0" indent="0" algn="ctr">
              <a:spcBef>
                <a:spcPts val="1800"/>
              </a:spcBef>
              <a:spcAft>
                <a:spcPts val="1200"/>
              </a:spcAft>
              <a:buNone/>
            </a:pPr>
            <a:r>
              <a:rPr lang="en-US" sz="7700" b="1" dirty="0">
                <a:solidFill>
                  <a:srgbClr val="003F87"/>
                </a:solidFill>
                <a:latin typeface="Rockwell" panose="02060603020205020403" pitchFamily="18" charset="0"/>
              </a:rPr>
              <a:t>KISMIF, not KICMEH</a:t>
            </a:r>
          </a:p>
          <a:p>
            <a:pPr marL="0" indent="0" algn="ctr">
              <a:spcBef>
                <a:spcPts val="1200"/>
              </a:spcBef>
              <a:spcAft>
                <a:spcPts val="1200"/>
              </a:spcAft>
              <a:buNone/>
            </a:pPr>
            <a:r>
              <a:rPr lang="en-US" sz="5400" dirty="0">
                <a:solidFill>
                  <a:srgbClr val="003F87"/>
                </a:solidFill>
                <a:latin typeface="Rockwell" panose="02060603020205020403" pitchFamily="18" charset="0"/>
              </a:rPr>
              <a:t>Keep It </a:t>
            </a:r>
            <a:r>
              <a:rPr lang="en-US" sz="5400" u="sng" dirty="0">
                <a:solidFill>
                  <a:srgbClr val="003F87"/>
                </a:solidFill>
                <a:latin typeface="Rockwell" panose="02060603020205020403" pitchFamily="18" charset="0"/>
              </a:rPr>
              <a:t>Simple</a:t>
            </a:r>
            <a:r>
              <a:rPr lang="en-US" sz="5400" dirty="0">
                <a:solidFill>
                  <a:srgbClr val="003F87"/>
                </a:solidFill>
                <a:latin typeface="Rockwell" panose="02060603020205020403" pitchFamily="18" charset="0"/>
              </a:rPr>
              <a:t> – Make It </a:t>
            </a:r>
            <a:r>
              <a:rPr lang="en-US" sz="5400" u="sng" dirty="0">
                <a:solidFill>
                  <a:srgbClr val="003F87"/>
                </a:solidFill>
                <a:latin typeface="Rockwell" panose="02060603020205020403" pitchFamily="18" charset="0"/>
              </a:rPr>
              <a:t>Fun</a:t>
            </a:r>
            <a:endParaRPr lang="en-US" sz="7700" u="sng" dirty="0">
              <a:solidFill>
                <a:srgbClr val="003F87"/>
              </a:solidFill>
              <a:latin typeface="Rockwell" panose="02060603020205020403" pitchFamily="18" charset="0"/>
            </a:endParaRPr>
          </a:p>
          <a:p>
            <a:pPr marL="0" indent="0" algn="ctr">
              <a:buNone/>
            </a:pPr>
            <a:r>
              <a:rPr lang="en-US" sz="5400" i="1" dirty="0">
                <a:solidFill>
                  <a:srgbClr val="003F87"/>
                </a:solidFill>
                <a:latin typeface="Rockwell" panose="02060603020205020403" pitchFamily="18" charset="0"/>
              </a:rPr>
              <a:t>not</a:t>
            </a:r>
          </a:p>
          <a:p>
            <a:pPr marL="0" indent="0" algn="ctr">
              <a:spcBef>
                <a:spcPts val="1200"/>
              </a:spcBef>
              <a:buNone/>
            </a:pPr>
            <a:r>
              <a:rPr lang="en-US" sz="5400" dirty="0">
                <a:solidFill>
                  <a:srgbClr val="003F87"/>
                </a:solidFill>
                <a:latin typeface="Rockwell" panose="02060603020205020403" pitchFamily="18" charset="0"/>
              </a:rPr>
              <a:t>Keep It Complicated  –  Make Everything Hard (</a:t>
            </a:r>
            <a:r>
              <a:rPr lang="en-US" sz="5400" i="1" dirty="0">
                <a:solidFill>
                  <a:srgbClr val="003F87"/>
                </a:solidFill>
                <a:latin typeface="Rockwell" panose="02060603020205020403" pitchFamily="18" charset="0"/>
              </a:rPr>
              <a:t>Kick Me</a:t>
            </a:r>
            <a:r>
              <a:rPr lang="en-US" sz="5400" dirty="0">
                <a:solidFill>
                  <a:srgbClr val="003F87"/>
                </a:solidFill>
                <a:latin typeface="Rockwell" panose="02060603020205020403" pitchFamily="18" charset="0"/>
              </a:rPr>
              <a:t>)</a:t>
            </a:r>
          </a:p>
          <a:p>
            <a:pPr marL="0" indent="0" algn="ctr">
              <a:buNone/>
            </a:pPr>
            <a:endParaRPr lang="en-US" sz="5400" dirty="0">
              <a:solidFill>
                <a:srgbClr val="003F87"/>
              </a:solidFill>
              <a:latin typeface="Rockwell" panose="02060603020205020403" pitchFamily="18" charset="0"/>
            </a:endParaRPr>
          </a:p>
        </p:txBody>
      </p:sp>
      <p:cxnSp>
        <p:nvCxnSpPr>
          <p:cNvPr id="4" name="Straight Connector 3" descr="" title="">
            <a:extLst>
              <a:ext uri="{FF2B5EF4-FFF2-40B4-BE49-F238E27FC236}">
                <a16:creationId xmlns:a16="http://schemas.microsoft.com/office/drawing/2014/main" id="{139E8BFD-31FE-4821-835D-60E3F5EAE3F6}"/>
              </a:ext>
            </a:extLst>
          </p:cNvPr>
          <p:cNvCxnSpPr/>
          <p:nvPr/>
        </p:nvCxnSpPr>
        <p:spPr>
          <a:xfrm>
            <a:off x="518985" y="642551"/>
            <a:ext cx="11257004" cy="0"/>
          </a:xfrm>
          <a:prstGeom prst="line">
            <a:avLst/>
          </a:prstGeom>
          <a:ln w="76200">
            <a:solidFill>
              <a:srgbClr val="EA6706"/>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descr="" title="">
            <a:extLst>
              <a:ext uri="{FF2B5EF4-FFF2-40B4-BE49-F238E27FC236}">
                <a16:creationId xmlns:a16="http://schemas.microsoft.com/office/drawing/2014/main" id="{00612CCC-F326-41B1-8E51-CEF7B47CBF48}"/>
              </a:ext>
            </a:extLst>
          </p:cNvPr>
          <p:cNvCxnSpPr>
            <a:cxnSpLocks/>
          </p:cNvCxnSpPr>
          <p:nvPr/>
        </p:nvCxnSpPr>
        <p:spPr>
          <a:xfrm>
            <a:off x="518985" y="6339016"/>
            <a:ext cx="11257004" cy="0"/>
          </a:xfrm>
          <a:prstGeom prst="line">
            <a:avLst/>
          </a:prstGeom>
          <a:ln w="76200">
            <a:solidFill>
              <a:srgbClr val="EA670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3675279"/>
      </p:ext>
    </p:extLst>
  </p:cSld>
  <p:clrMapOvr>
    <a:masterClrMapping/>
  </p:clrMapOvr>
</p:sld>
</file>

<file path=ppt/slides/slide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Content Placeholder 2" descr="" title="">
            <a:extLst>
              <a:ext uri="{FF2B5EF4-FFF2-40B4-BE49-F238E27FC236}">
                <a16:creationId xmlns:a16="http://schemas.microsoft.com/office/drawing/2014/main" id="{B80F5C85-3DEA-4933-AD04-B164F27B2AE7}"/>
              </a:ext>
            </a:extLst>
          </p:cNvPr>
          <p:cNvSpPr>
            <a:spLocks noGrp="1"/>
          </p:cNvSpPr>
          <p:nvPr>
            <p:ph idx="1"/>
          </p:nvPr>
        </p:nvSpPr>
        <p:spPr>
          <a:xfrm>
            <a:off x="518985" y="1073437"/>
            <a:ext cx="11084010" cy="4982803"/>
          </a:xfrm>
        </p:spPr>
        <p:txBody>
          <a:bodyPr>
            <a:normAutofit fontScale="85000" lnSpcReduction="10000"/>
          </a:bodyPr>
          <a:lstStyle/>
          <a:p>
            <a:pPr marL="0" indent="0" algn="ctr">
              <a:buNone/>
            </a:pPr>
            <a:r>
              <a:rPr lang="en-US" sz="7700" b="1" u="sng" dirty="0">
                <a:solidFill>
                  <a:srgbClr val="003F87"/>
                </a:solidFill>
                <a:latin typeface="Rockwell" panose="02060603020205020403" pitchFamily="18" charset="0"/>
              </a:rPr>
              <a:t>Goal No. 3</a:t>
            </a:r>
            <a:r>
              <a:rPr lang="en-US" sz="7700" b="1" dirty="0">
                <a:solidFill>
                  <a:srgbClr val="003F87"/>
                </a:solidFill>
                <a:latin typeface="Rockwell" panose="02060603020205020403" pitchFamily="18" charset="0"/>
              </a:rPr>
              <a:t>:  </a:t>
            </a:r>
          </a:p>
          <a:p>
            <a:pPr marL="0" indent="0">
              <a:buNone/>
            </a:pPr>
            <a:r>
              <a:rPr lang="en-US" sz="5900" dirty="0">
                <a:solidFill>
                  <a:srgbClr val="003F87"/>
                </a:solidFill>
                <a:latin typeface="Rockwell" panose="02060603020205020403" pitchFamily="18" charset="0"/>
              </a:rPr>
              <a:t>Know This:</a:t>
            </a:r>
          </a:p>
          <a:p>
            <a:pPr marL="0" indent="0" algn="ctr">
              <a:buNone/>
            </a:pPr>
            <a:r>
              <a:rPr lang="en-US" sz="8300" dirty="0">
                <a:solidFill>
                  <a:srgbClr val="003F87"/>
                </a:solidFill>
                <a:latin typeface="Rockwell" panose="02060603020205020403" pitchFamily="18" charset="0"/>
              </a:rPr>
              <a:t>If it’s </a:t>
            </a:r>
            <a:r>
              <a:rPr lang="en-US" sz="8300" b="1" dirty="0">
                <a:solidFill>
                  <a:srgbClr val="003F87"/>
                </a:solidFill>
                <a:latin typeface="Rockwell" panose="02060603020205020403" pitchFamily="18" charset="0"/>
              </a:rPr>
              <a:t>Fun for Kids</a:t>
            </a:r>
            <a:r>
              <a:rPr lang="en-US" sz="8300" dirty="0">
                <a:solidFill>
                  <a:srgbClr val="003F87"/>
                </a:solidFill>
                <a:latin typeface="Rockwell" panose="02060603020205020403" pitchFamily="18" charset="0"/>
              </a:rPr>
              <a:t>, </a:t>
            </a:r>
            <a:r>
              <a:rPr lang="en-US" sz="8300" b="1" dirty="0">
                <a:solidFill>
                  <a:srgbClr val="003F87"/>
                </a:solidFill>
                <a:latin typeface="Rockwell" panose="02060603020205020403" pitchFamily="18" charset="0"/>
              </a:rPr>
              <a:t>Fun for Families</a:t>
            </a:r>
            <a:r>
              <a:rPr lang="en-US" sz="8300" dirty="0">
                <a:solidFill>
                  <a:srgbClr val="003F87"/>
                </a:solidFill>
                <a:latin typeface="Rockwell" panose="02060603020205020403" pitchFamily="18" charset="0"/>
              </a:rPr>
              <a:t>, and </a:t>
            </a:r>
            <a:r>
              <a:rPr lang="en-US" sz="8300" b="1" u="sng" dirty="0">
                <a:solidFill>
                  <a:srgbClr val="003F87"/>
                </a:solidFill>
                <a:latin typeface="Rockwell" panose="02060603020205020403" pitchFamily="18" charset="0"/>
              </a:rPr>
              <a:t>Safe</a:t>
            </a:r>
            <a:r>
              <a:rPr lang="en-US" sz="8300" b="1" dirty="0">
                <a:solidFill>
                  <a:srgbClr val="003F87"/>
                </a:solidFill>
                <a:latin typeface="Rockwell" panose="02060603020205020403" pitchFamily="18" charset="0"/>
              </a:rPr>
              <a:t> </a:t>
            </a:r>
          </a:p>
          <a:p>
            <a:pPr marL="0" indent="0" algn="ctr">
              <a:spcBef>
                <a:spcPts val="1200"/>
              </a:spcBef>
              <a:buNone/>
            </a:pPr>
            <a:r>
              <a:rPr lang="en-US" sz="8300" b="1" dirty="0">
                <a:solidFill>
                  <a:srgbClr val="003F87"/>
                </a:solidFill>
                <a:latin typeface="Rockwell" panose="02060603020205020403" pitchFamily="18" charset="0"/>
              </a:rPr>
              <a:t>Then it’s Cub Scouting!</a:t>
            </a:r>
            <a:endParaRPr lang="en-US" sz="8300" dirty="0">
              <a:solidFill>
                <a:srgbClr val="003F87"/>
              </a:solidFill>
              <a:latin typeface="Rockwell" panose="02060603020205020403" pitchFamily="18" charset="0"/>
            </a:endParaRPr>
          </a:p>
        </p:txBody>
      </p:sp>
      <p:cxnSp>
        <p:nvCxnSpPr>
          <p:cNvPr id="4" name="Straight Connector 3" descr="" title="">
            <a:extLst>
              <a:ext uri="{FF2B5EF4-FFF2-40B4-BE49-F238E27FC236}">
                <a16:creationId xmlns:a16="http://schemas.microsoft.com/office/drawing/2014/main" id="{139E8BFD-31FE-4821-835D-60E3F5EAE3F6}"/>
              </a:ext>
            </a:extLst>
          </p:cNvPr>
          <p:cNvCxnSpPr/>
          <p:nvPr/>
        </p:nvCxnSpPr>
        <p:spPr>
          <a:xfrm>
            <a:off x="518985" y="642551"/>
            <a:ext cx="11257004" cy="0"/>
          </a:xfrm>
          <a:prstGeom prst="line">
            <a:avLst/>
          </a:prstGeom>
          <a:ln w="76200">
            <a:solidFill>
              <a:srgbClr val="EA6706"/>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descr="" title="">
            <a:extLst>
              <a:ext uri="{FF2B5EF4-FFF2-40B4-BE49-F238E27FC236}">
                <a16:creationId xmlns:a16="http://schemas.microsoft.com/office/drawing/2014/main" id="{00612CCC-F326-41B1-8E51-CEF7B47CBF48}"/>
              </a:ext>
            </a:extLst>
          </p:cNvPr>
          <p:cNvCxnSpPr>
            <a:cxnSpLocks/>
          </p:cNvCxnSpPr>
          <p:nvPr/>
        </p:nvCxnSpPr>
        <p:spPr>
          <a:xfrm>
            <a:off x="518985" y="6339016"/>
            <a:ext cx="11257004" cy="0"/>
          </a:xfrm>
          <a:prstGeom prst="line">
            <a:avLst/>
          </a:prstGeom>
          <a:ln w="76200">
            <a:solidFill>
              <a:srgbClr val="EA670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2909749"/>
      </p:ext>
    </p:extLst>
  </p:cSld>
  <p:clrMapOvr>
    <a:masterClrMapping/>
  </p:clrMapOvr>
</p:sld>
</file>

<file path=ppt/slides/slide8.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cxnSp>
        <p:nvCxnSpPr>
          <p:cNvPr id="15" name="Straight Arrow Connector 10" descr="" title="">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 name="Content Placeholder 2" descr="" title=""/>
          <p:cNvSpPr txBox="1">
            <a:spLocks/>
          </p:cNvSpPr>
          <p:nvPr/>
        </p:nvSpPr>
        <p:spPr bwMode="auto">
          <a:xfrm>
            <a:off x="483045" y="2575034"/>
            <a:ext cx="6514103" cy="301738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Autofit/>
          </a:bodyPr>
          <a:lstStyle>
            <a:lvl1pPr marL="342900" indent="-342900" algn="l" defTabSz="457200" rtl="0" eaLnBrk="0" fontAlgn="base" hangingPunct="0">
              <a:spcBef>
                <a:spcPct val="20000"/>
              </a:spcBef>
              <a:spcAft>
                <a:spcPct val="0"/>
              </a:spcAft>
              <a:buFont typeface="Arial" charset="0"/>
              <a:buChar char="•"/>
              <a:defRPr sz="2600" kern="1200">
                <a:solidFill>
                  <a:schemeClr val="bg1"/>
                </a:solidFill>
                <a:latin typeface="Trebuchet MS"/>
                <a:ea typeface="Trebuchet MS"/>
                <a:cs typeface="Trebuchet MS"/>
              </a:defRPr>
            </a:lvl1pPr>
            <a:lvl2pPr marL="742950" indent="-285750" algn="l" defTabSz="457200" rtl="0" eaLnBrk="0" fontAlgn="base" hangingPunct="0">
              <a:spcBef>
                <a:spcPct val="20000"/>
              </a:spcBef>
              <a:spcAft>
                <a:spcPct val="0"/>
              </a:spcAft>
              <a:buFont typeface="Arial" charset="0"/>
              <a:buChar char="–"/>
              <a:defRPr sz="2200" kern="1200">
                <a:solidFill>
                  <a:schemeClr val="bg1"/>
                </a:solidFill>
                <a:latin typeface="Trebuchet MS"/>
                <a:ea typeface="Trebuchet MS"/>
                <a:cs typeface="Trebuchet MS"/>
              </a:defRPr>
            </a:lvl2pPr>
            <a:lvl3pPr marL="1143000" indent="-228600" algn="l" defTabSz="457200" rtl="0" eaLnBrk="0" fontAlgn="base" hangingPunct="0">
              <a:spcBef>
                <a:spcPct val="20000"/>
              </a:spcBef>
              <a:spcAft>
                <a:spcPct val="0"/>
              </a:spcAft>
              <a:buFont typeface="Arial" charset="0"/>
              <a:buChar char="•"/>
              <a:defRPr sz="2000" kern="1200">
                <a:solidFill>
                  <a:schemeClr val="bg1"/>
                </a:solidFill>
                <a:latin typeface="Trebuchet MS"/>
                <a:ea typeface="Trebuchet MS"/>
                <a:cs typeface="Trebuchet MS"/>
              </a:defRPr>
            </a:lvl3pPr>
            <a:lvl4pPr marL="1600200" indent="-228600" algn="l" defTabSz="457200" rtl="0" eaLnBrk="0" fontAlgn="base" hangingPunct="0">
              <a:spcBef>
                <a:spcPct val="20000"/>
              </a:spcBef>
              <a:spcAft>
                <a:spcPct val="0"/>
              </a:spcAft>
              <a:buFont typeface="Arial" charset="0"/>
              <a:buChar char="–"/>
              <a:defRPr kern="1200">
                <a:solidFill>
                  <a:schemeClr val="bg1"/>
                </a:solidFill>
                <a:latin typeface="Trebuchet MS"/>
                <a:ea typeface="Trebuchet MS"/>
                <a:cs typeface="Trebuchet MS"/>
              </a:defRPr>
            </a:lvl4pPr>
            <a:lvl5pPr marL="2057400" indent="-228600" algn="l" defTabSz="457200" rtl="0" eaLnBrk="0" fontAlgn="base" hangingPunct="0">
              <a:spcBef>
                <a:spcPct val="20000"/>
              </a:spcBef>
              <a:spcAft>
                <a:spcPct val="0"/>
              </a:spcAft>
              <a:buFont typeface="Arial" charset="0"/>
              <a:buChar char="»"/>
              <a:defRPr sz="1600" kern="1200">
                <a:solidFill>
                  <a:schemeClr val="bg1"/>
                </a:solidFill>
                <a:latin typeface="Trebuchet MS"/>
                <a:ea typeface="Trebuchet MS"/>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4300" indent="0" defTabSz="914400" eaLnBrk="1" hangingPunct="1">
              <a:lnSpc>
                <a:spcPct val="90000"/>
              </a:lnSpc>
              <a:spcBef>
                <a:spcPts val="1800"/>
              </a:spcBef>
              <a:buNone/>
            </a:pPr>
            <a:r>
              <a:rPr lang="en-US" sz="5000" dirty="0">
                <a:solidFill>
                  <a:srgbClr val="003F87"/>
                </a:solidFill>
                <a:latin typeface="Rockwell" panose="02060603020205020403" pitchFamily="18" charset="0"/>
                <a:ea typeface="+mn-ea"/>
                <a:cs typeface="+mn-cs"/>
              </a:rPr>
              <a:t>Character growth</a:t>
            </a:r>
          </a:p>
          <a:p>
            <a:pPr marL="114300" indent="0" defTabSz="914400" eaLnBrk="1" hangingPunct="1">
              <a:lnSpc>
                <a:spcPct val="90000"/>
              </a:lnSpc>
              <a:spcBef>
                <a:spcPts val="1800"/>
              </a:spcBef>
              <a:buNone/>
            </a:pPr>
            <a:r>
              <a:rPr lang="en-US" sz="5000" dirty="0">
                <a:solidFill>
                  <a:srgbClr val="003F87"/>
                </a:solidFill>
                <a:latin typeface="Rockwell" panose="02060603020205020403" pitchFamily="18" charset="0"/>
                <a:ea typeface="+mn-ea"/>
                <a:cs typeface="+mn-cs"/>
              </a:rPr>
              <a:t>Citizenship training</a:t>
            </a:r>
          </a:p>
          <a:p>
            <a:pPr marL="114300" indent="0" defTabSz="914400" eaLnBrk="1" hangingPunct="1">
              <a:lnSpc>
                <a:spcPct val="90000"/>
              </a:lnSpc>
              <a:spcBef>
                <a:spcPts val="1800"/>
              </a:spcBef>
              <a:buNone/>
            </a:pPr>
            <a:r>
              <a:rPr lang="en-US" sz="5000" dirty="0">
                <a:solidFill>
                  <a:srgbClr val="003F87"/>
                </a:solidFill>
                <a:latin typeface="Rockwell" panose="02060603020205020403" pitchFamily="18" charset="0"/>
                <a:ea typeface="+mn-ea"/>
                <a:cs typeface="+mn-cs"/>
              </a:rPr>
              <a:t>Personal fitness</a:t>
            </a:r>
          </a:p>
        </p:txBody>
      </p:sp>
      <p:pic>
        <p:nvPicPr>
          <p:cNvPr id="2" name="Picture 1" descr="" title="">
            <a:extLst>
              <a:ext uri="{FF2B5EF4-FFF2-40B4-BE49-F238E27FC236}">
                <a16:creationId xmlns:a16="http://schemas.microsoft.com/office/drawing/2014/main" id="{C4872F71-C9CD-43FF-A8C6-3BB812AA8FCC}"/>
              </a:ext>
            </a:extLst>
          </p:cNvPr>
          <p:cNvPicPr>
            <a:picLocks noChangeAspect="1"/>
          </p:cNvPicPr>
          <p:nvPr/>
        </p:nvPicPr>
        <p:blipFill rotWithShape="1">
          <a:blip r:embed="rId3"/>
          <a:srcRect l="28993" r="9790"/>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10" name="Content Placeholder 2" descr="" title="">
            <a:extLst>
              <a:ext uri="{FF2B5EF4-FFF2-40B4-BE49-F238E27FC236}">
                <a16:creationId xmlns:a16="http://schemas.microsoft.com/office/drawing/2014/main" id="{1D0E43FE-16EA-4ED1-B9B8-CD6674A974AE}"/>
              </a:ext>
            </a:extLst>
          </p:cNvPr>
          <p:cNvSpPr txBox="1">
            <a:spLocks/>
          </p:cNvSpPr>
          <p:nvPr/>
        </p:nvSpPr>
        <p:spPr bwMode="auto">
          <a:xfrm>
            <a:off x="1099272" y="554076"/>
            <a:ext cx="3287198" cy="123496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Autofit/>
          </a:bodyPr>
          <a:lstStyle>
            <a:lvl1pPr marL="342900" indent="-342900" algn="l" defTabSz="457200" rtl="0" eaLnBrk="0" fontAlgn="base" hangingPunct="0">
              <a:spcBef>
                <a:spcPct val="20000"/>
              </a:spcBef>
              <a:spcAft>
                <a:spcPct val="0"/>
              </a:spcAft>
              <a:buFont typeface="Arial" charset="0"/>
              <a:buChar char="•"/>
              <a:defRPr sz="2600" kern="1200">
                <a:solidFill>
                  <a:schemeClr val="bg1"/>
                </a:solidFill>
                <a:latin typeface="Trebuchet MS"/>
                <a:ea typeface="Trebuchet MS"/>
                <a:cs typeface="Trebuchet MS"/>
              </a:defRPr>
            </a:lvl1pPr>
            <a:lvl2pPr marL="742950" indent="-285750" algn="l" defTabSz="457200" rtl="0" eaLnBrk="0" fontAlgn="base" hangingPunct="0">
              <a:spcBef>
                <a:spcPct val="20000"/>
              </a:spcBef>
              <a:spcAft>
                <a:spcPct val="0"/>
              </a:spcAft>
              <a:buFont typeface="Arial" charset="0"/>
              <a:buChar char="–"/>
              <a:defRPr sz="2200" kern="1200">
                <a:solidFill>
                  <a:schemeClr val="bg1"/>
                </a:solidFill>
                <a:latin typeface="Trebuchet MS"/>
                <a:ea typeface="Trebuchet MS"/>
                <a:cs typeface="Trebuchet MS"/>
              </a:defRPr>
            </a:lvl2pPr>
            <a:lvl3pPr marL="1143000" indent="-228600" algn="l" defTabSz="457200" rtl="0" eaLnBrk="0" fontAlgn="base" hangingPunct="0">
              <a:spcBef>
                <a:spcPct val="20000"/>
              </a:spcBef>
              <a:spcAft>
                <a:spcPct val="0"/>
              </a:spcAft>
              <a:buFont typeface="Arial" charset="0"/>
              <a:buChar char="•"/>
              <a:defRPr sz="2000" kern="1200">
                <a:solidFill>
                  <a:schemeClr val="bg1"/>
                </a:solidFill>
                <a:latin typeface="Trebuchet MS"/>
                <a:ea typeface="Trebuchet MS"/>
                <a:cs typeface="Trebuchet MS"/>
              </a:defRPr>
            </a:lvl3pPr>
            <a:lvl4pPr marL="1600200" indent="-228600" algn="l" defTabSz="457200" rtl="0" eaLnBrk="0" fontAlgn="base" hangingPunct="0">
              <a:spcBef>
                <a:spcPct val="20000"/>
              </a:spcBef>
              <a:spcAft>
                <a:spcPct val="0"/>
              </a:spcAft>
              <a:buFont typeface="Arial" charset="0"/>
              <a:buChar char="–"/>
              <a:defRPr kern="1200">
                <a:solidFill>
                  <a:schemeClr val="bg1"/>
                </a:solidFill>
                <a:latin typeface="Trebuchet MS"/>
                <a:ea typeface="Trebuchet MS"/>
                <a:cs typeface="Trebuchet MS"/>
              </a:defRPr>
            </a:lvl4pPr>
            <a:lvl5pPr marL="2057400" indent="-228600" algn="l" defTabSz="457200" rtl="0" eaLnBrk="0" fontAlgn="base" hangingPunct="0">
              <a:spcBef>
                <a:spcPct val="20000"/>
              </a:spcBef>
              <a:spcAft>
                <a:spcPct val="0"/>
              </a:spcAft>
              <a:buFont typeface="Arial" charset="0"/>
              <a:buChar char="»"/>
              <a:defRPr sz="1600" kern="1200">
                <a:solidFill>
                  <a:schemeClr val="bg1"/>
                </a:solidFill>
                <a:latin typeface="Trebuchet MS"/>
                <a:ea typeface="Trebuchet MS"/>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4300" indent="0" algn="ctr" defTabSz="914400" eaLnBrk="1" hangingPunct="1">
              <a:lnSpc>
                <a:spcPct val="90000"/>
              </a:lnSpc>
              <a:spcBef>
                <a:spcPts val="1800"/>
              </a:spcBef>
              <a:buNone/>
            </a:pPr>
            <a:r>
              <a:rPr lang="en-US" sz="7700" b="1" dirty="0">
                <a:solidFill>
                  <a:srgbClr val="003F87"/>
                </a:solidFill>
                <a:latin typeface="Rockwell" panose="02060603020205020403" pitchFamily="18" charset="0"/>
                <a:ea typeface="+mn-ea"/>
                <a:cs typeface="+mn-cs"/>
              </a:rPr>
              <a:t>AIMS</a:t>
            </a:r>
          </a:p>
        </p:txBody>
      </p:sp>
    </p:spTree>
    <p:extLst>
      <p:ext uri="{BB962C8B-B14F-4D97-AF65-F5344CB8AC3E}">
        <p14:creationId xmlns:p14="http://schemas.microsoft.com/office/powerpoint/2010/main" val="1120600047"/>
      </p:ext>
    </p:extLst>
  </p:cSld>
  <p:clrMapOvr>
    <a:masterClrMapping/>
  </p:clrMapOvr>
</p:sld>
</file>

<file path=ppt/slides/slide9.xml><?xml version="1.0" encoding="utf-8"?>
<p:sld xmlns:a16="http://schemas.microsoft.com/office/drawing/2014/main" xmlns:adec="http://schemas.microsoft.com/office/drawing/2017/decorative" xmlns:p16="http://schemas.microsoft.com/office/powerpoint/2015/main" xmlns:a14="http://schemas.microsoft.com/office/drawing/2010/main"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17" name="Rectangle 16" descr="" title="">
            <a:extLst>
              <a:ext uri="{FF2B5EF4-FFF2-40B4-BE49-F238E27FC236}">
                <a16:creationId xmlns:a16="http://schemas.microsoft.com/office/drawing/2014/main" id="{7005C616-6139-47B3-BF77-59176F3C8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descr="" title="">
            <a:extLst>
              <a:ext uri="{FF2B5EF4-FFF2-40B4-BE49-F238E27FC236}">
                <a16:creationId xmlns:a16="http://schemas.microsoft.com/office/drawing/2014/main" id="{E48CD98A-B3C2-4308-ABEA-32ECFD21DD62}"/>
              </a:ext>
            </a:extLst>
          </p:cNvPr>
          <p:cNvSpPr txBox="1">
            <a:spLocks/>
          </p:cNvSpPr>
          <p:nvPr/>
        </p:nvSpPr>
        <p:spPr bwMode="auto">
          <a:xfrm>
            <a:off x="384048" y="3789400"/>
            <a:ext cx="5807575" cy="226439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chorCtr="0" compatLnSpc="1">
            <a:prstTxWarp prst="textNoShape">
              <a:avLst/>
            </a:prstTxWarp>
            <a:normAutofit/>
          </a:bodyPr>
          <a:lstStyle>
            <a:lvl1pPr marL="342900" indent="-342900" algn="l" defTabSz="457200" rtl="0" eaLnBrk="0" fontAlgn="base" hangingPunct="0">
              <a:spcBef>
                <a:spcPct val="20000"/>
              </a:spcBef>
              <a:spcAft>
                <a:spcPct val="0"/>
              </a:spcAft>
              <a:buFont typeface="Arial" charset="0"/>
              <a:buChar char="•"/>
              <a:defRPr sz="2600" kern="1200">
                <a:solidFill>
                  <a:schemeClr val="bg1"/>
                </a:solidFill>
                <a:latin typeface="Trebuchet MS"/>
                <a:ea typeface="Trebuchet MS"/>
                <a:cs typeface="Trebuchet MS"/>
              </a:defRPr>
            </a:lvl1pPr>
            <a:lvl2pPr marL="742950" indent="-285750" algn="l" defTabSz="457200" rtl="0" eaLnBrk="0" fontAlgn="base" hangingPunct="0">
              <a:spcBef>
                <a:spcPct val="20000"/>
              </a:spcBef>
              <a:spcAft>
                <a:spcPct val="0"/>
              </a:spcAft>
              <a:buFont typeface="Arial" charset="0"/>
              <a:buChar char="–"/>
              <a:defRPr sz="2200" kern="1200">
                <a:solidFill>
                  <a:schemeClr val="bg1"/>
                </a:solidFill>
                <a:latin typeface="Trebuchet MS"/>
                <a:ea typeface="Trebuchet MS"/>
                <a:cs typeface="Trebuchet MS"/>
              </a:defRPr>
            </a:lvl2pPr>
            <a:lvl3pPr marL="1143000" indent="-228600" algn="l" defTabSz="457200" rtl="0" eaLnBrk="0" fontAlgn="base" hangingPunct="0">
              <a:spcBef>
                <a:spcPct val="20000"/>
              </a:spcBef>
              <a:spcAft>
                <a:spcPct val="0"/>
              </a:spcAft>
              <a:buFont typeface="Arial" charset="0"/>
              <a:buChar char="•"/>
              <a:defRPr sz="2000" kern="1200">
                <a:solidFill>
                  <a:schemeClr val="bg1"/>
                </a:solidFill>
                <a:latin typeface="Trebuchet MS"/>
                <a:ea typeface="Trebuchet MS"/>
                <a:cs typeface="Trebuchet MS"/>
              </a:defRPr>
            </a:lvl3pPr>
            <a:lvl4pPr marL="1600200" indent="-228600" algn="l" defTabSz="457200" rtl="0" eaLnBrk="0" fontAlgn="base" hangingPunct="0">
              <a:spcBef>
                <a:spcPct val="20000"/>
              </a:spcBef>
              <a:spcAft>
                <a:spcPct val="0"/>
              </a:spcAft>
              <a:buFont typeface="Arial" charset="0"/>
              <a:buChar char="–"/>
              <a:defRPr kern="1200">
                <a:solidFill>
                  <a:schemeClr val="bg1"/>
                </a:solidFill>
                <a:latin typeface="Trebuchet MS"/>
                <a:ea typeface="Trebuchet MS"/>
                <a:cs typeface="Trebuchet MS"/>
              </a:defRPr>
            </a:lvl4pPr>
            <a:lvl5pPr marL="2057400" indent="-228600" algn="l" defTabSz="457200" rtl="0" eaLnBrk="0" fontAlgn="base" hangingPunct="0">
              <a:spcBef>
                <a:spcPct val="20000"/>
              </a:spcBef>
              <a:spcAft>
                <a:spcPct val="0"/>
              </a:spcAft>
              <a:buFont typeface="Arial" charset="0"/>
              <a:buChar char="»"/>
              <a:defRPr sz="1600" kern="1200">
                <a:solidFill>
                  <a:schemeClr val="bg1"/>
                </a:solidFill>
                <a:latin typeface="Trebuchet MS"/>
                <a:ea typeface="Trebuchet MS"/>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4300" indent="0" defTabSz="914400" eaLnBrk="1" hangingPunct="1">
              <a:lnSpc>
                <a:spcPct val="90000"/>
              </a:lnSpc>
              <a:spcBef>
                <a:spcPct val="0"/>
              </a:spcBef>
              <a:spcAft>
                <a:spcPts val="600"/>
              </a:spcAft>
              <a:buNone/>
            </a:pPr>
            <a:r>
              <a:rPr lang="en-US" sz="7700" b="1" dirty="0">
                <a:solidFill>
                  <a:srgbClr val="003F87"/>
                </a:solidFill>
                <a:latin typeface="Rockwell" panose="02060603020205020403" pitchFamily="18" charset="0"/>
                <a:ea typeface="+mn-ea"/>
                <a:cs typeface="+mn-cs"/>
              </a:rPr>
              <a:t>METHODS</a:t>
            </a:r>
          </a:p>
        </p:txBody>
      </p:sp>
      <p:pic>
        <p:nvPicPr>
          <p:cNvPr id="2" name="Picture 1" descr="" title="">
            <a:extLst>
              <a:ext uri="{FF2B5EF4-FFF2-40B4-BE49-F238E27FC236}">
                <a16:creationId xmlns:a16="http://schemas.microsoft.com/office/drawing/2014/main" id="{31B12307-D27D-4ACB-AE34-7825DF6E6A48}"/>
              </a:ext>
            </a:extLst>
          </p:cNvPr>
          <p:cNvPicPr>
            <a:picLocks noChangeAspect="1"/>
          </p:cNvPicPr>
          <p:nvPr/>
        </p:nvPicPr>
        <p:blipFill rotWithShape="1">
          <a:blip r:embed="rId4"/>
          <a:srcRect t="5600" b="11983"/>
          <a:stretch/>
        </p:blipFill>
        <p:spPr>
          <a:xfrm>
            <a:off x="0" y="-2"/>
            <a:ext cx="6502447" cy="3657600"/>
          </a:xfrm>
          <a:prstGeom prst="rect">
            <a:avLst/>
          </a:prstGeom>
        </p:spPr>
      </p:pic>
      <p:sp>
        <p:nvSpPr>
          <p:cNvPr id="21" name="Rectangle 20" descr="" title="">
            <a:extLst>
              <a:ext uri="{FF2B5EF4-FFF2-40B4-BE49-F238E27FC236}">
                <a16:creationId xmlns:a16="http://schemas.microsoft.com/office/drawing/2014/main" id="{93C59B8F-AEFF-4D3A-BA0E-3C4311198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85797"/>
            <a:ext cx="118872"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descr="" title="">
            <a:extLst>
              <a:ext uri="{FF2B5EF4-FFF2-40B4-BE49-F238E27FC236}">
                <a16:creationId xmlns:a16="http://schemas.microsoft.com/office/drawing/2014/main" id="{80243B56-9B97-4CE6-9438-499A5ECFFD2E}"/>
              </a:ext>
            </a:extLst>
          </p:cNvPr>
          <p:cNvSpPr txBox="1">
            <a:spLocks/>
          </p:cNvSpPr>
          <p:nvPr/>
        </p:nvSpPr>
        <p:spPr bwMode="auto">
          <a:xfrm>
            <a:off x="6732104" y="172279"/>
            <a:ext cx="5367132" cy="651675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chorCtr="0" compatLnSpc="1">
            <a:prstTxWarp prst="textNoShape">
              <a:avLst/>
            </a:prstTxWarp>
            <a:noAutofit/>
          </a:bodyPr>
          <a:lstStyle>
            <a:lvl1pPr marL="342900" indent="-342900" algn="l" defTabSz="457200" rtl="0" eaLnBrk="0" fontAlgn="base" hangingPunct="0">
              <a:spcBef>
                <a:spcPct val="20000"/>
              </a:spcBef>
              <a:spcAft>
                <a:spcPct val="0"/>
              </a:spcAft>
              <a:buFont typeface="Arial" charset="0"/>
              <a:buChar char="•"/>
              <a:defRPr sz="2600" kern="1200">
                <a:solidFill>
                  <a:schemeClr val="bg1"/>
                </a:solidFill>
                <a:latin typeface="Trebuchet MS"/>
                <a:ea typeface="Trebuchet MS"/>
                <a:cs typeface="Trebuchet MS"/>
              </a:defRPr>
            </a:lvl1pPr>
            <a:lvl2pPr marL="742950" indent="-285750" algn="l" defTabSz="457200" rtl="0" eaLnBrk="0" fontAlgn="base" hangingPunct="0">
              <a:spcBef>
                <a:spcPct val="20000"/>
              </a:spcBef>
              <a:spcAft>
                <a:spcPct val="0"/>
              </a:spcAft>
              <a:buFont typeface="Arial" charset="0"/>
              <a:buChar char="–"/>
              <a:defRPr sz="2200" kern="1200">
                <a:solidFill>
                  <a:schemeClr val="bg1"/>
                </a:solidFill>
                <a:latin typeface="Trebuchet MS"/>
                <a:ea typeface="Trebuchet MS"/>
                <a:cs typeface="Trebuchet MS"/>
              </a:defRPr>
            </a:lvl2pPr>
            <a:lvl3pPr marL="1143000" indent="-228600" algn="l" defTabSz="457200" rtl="0" eaLnBrk="0" fontAlgn="base" hangingPunct="0">
              <a:spcBef>
                <a:spcPct val="20000"/>
              </a:spcBef>
              <a:spcAft>
                <a:spcPct val="0"/>
              </a:spcAft>
              <a:buFont typeface="Arial" charset="0"/>
              <a:buChar char="•"/>
              <a:defRPr sz="2000" kern="1200">
                <a:solidFill>
                  <a:schemeClr val="bg1"/>
                </a:solidFill>
                <a:latin typeface="Trebuchet MS"/>
                <a:ea typeface="Trebuchet MS"/>
                <a:cs typeface="Trebuchet MS"/>
              </a:defRPr>
            </a:lvl3pPr>
            <a:lvl4pPr marL="1600200" indent="-228600" algn="l" defTabSz="457200" rtl="0" eaLnBrk="0" fontAlgn="base" hangingPunct="0">
              <a:spcBef>
                <a:spcPct val="20000"/>
              </a:spcBef>
              <a:spcAft>
                <a:spcPct val="0"/>
              </a:spcAft>
              <a:buFont typeface="Arial" charset="0"/>
              <a:buChar char="–"/>
              <a:defRPr kern="1200">
                <a:solidFill>
                  <a:schemeClr val="bg1"/>
                </a:solidFill>
                <a:latin typeface="Trebuchet MS"/>
                <a:ea typeface="Trebuchet MS"/>
                <a:cs typeface="Trebuchet MS"/>
              </a:defRPr>
            </a:lvl4pPr>
            <a:lvl5pPr marL="2057400" indent="-228600" algn="l" defTabSz="457200" rtl="0" eaLnBrk="0" fontAlgn="base" hangingPunct="0">
              <a:spcBef>
                <a:spcPct val="20000"/>
              </a:spcBef>
              <a:spcAft>
                <a:spcPct val="0"/>
              </a:spcAft>
              <a:buFont typeface="Arial" charset="0"/>
              <a:buChar char="»"/>
              <a:defRPr sz="1600" kern="1200">
                <a:solidFill>
                  <a:schemeClr val="bg1"/>
                </a:solidFill>
                <a:latin typeface="Trebuchet MS"/>
                <a:ea typeface="Trebuchet MS"/>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eaLnBrk="1" hangingPunct="1">
              <a:lnSpc>
                <a:spcPct val="90000"/>
              </a:lnSpc>
              <a:spcBef>
                <a:spcPts val="1800"/>
              </a:spcBef>
              <a:buNone/>
            </a:pPr>
            <a:r>
              <a:rPr lang="en-US" sz="4500" dirty="0">
                <a:solidFill>
                  <a:srgbClr val="003F87"/>
                </a:solidFill>
                <a:latin typeface="Rockwell" panose="02060603020205020403" pitchFamily="18" charset="0"/>
                <a:ea typeface="+mn-ea"/>
                <a:cs typeface="+mn-cs"/>
              </a:rPr>
              <a:t>Living the Ideals</a:t>
            </a:r>
          </a:p>
          <a:p>
            <a:pPr marL="0" indent="0" defTabSz="914400" eaLnBrk="1" hangingPunct="1">
              <a:lnSpc>
                <a:spcPct val="90000"/>
              </a:lnSpc>
              <a:spcBef>
                <a:spcPts val="1800"/>
              </a:spcBef>
              <a:buNone/>
            </a:pPr>
            <a:r>
              <a:rPr lang="en-US" sz="4500" dirty="0">
                <a:solidFill>
                  <a:srgbClr val="003F87"/>
                </a:solidFill>
                <a:latin typeface="Rockwell" panose="02060603020205020403" pitchFamily="18" charset="0"/>
                <a:ea typeface="+mn-ea"/>
                <a:cs typeface="+mn-cs"/>
              </a:rPr>
              <a:t>Belonging to a Den</a:t>
            </a:r>
          </a:p>
          <a:p>
            <a:pPr marL="0" indent="0" defTabSz="914400" eaLnBrk="1" hangingPunct="1">
              <a:lnSpc>
                <a:spcPct val="90000"/>
              </a:lnSpc>
              <a:spcBef>
                <a:spcPts val="1800"/>
              </a:spcBef>
              <a:buNone/>
            </a:pPr>
            <a:r>
              <a:rPr lang="en-US" sz="4500" dirty="0">
                <a:solidFill>
                  <a:srgbClr val="003F87"/>
                </a:solidFill>
                <a:latin typeface="Rockwell" panose="02060603020205020403" pitchFamily="18" charset="0"/>
                <a:ea typeface="+mn-ea"/>
                <a:cs typeface="+mn-cs"/>
              </a:rPr>
              <a:t>Advancement</a:t>
            </a:r>
          </a:p>
          <a:p>
            <a:pPr marL="0" indent="0" defTabSz="914400" eaLnBrk="1" hangingPunct="1">
              <a:lnSpc>
                <a:spcPct val="90000"/>
              </a:lnSpc>
              <a:spcBef>
                <a:spcPts val="1800"/>
              </a:spcBef>
              <a:buNone/>
            </a:pPr>
            <a:r>
              <a:rPr lang="en-US" sz="4500" dirty="0">
                <a:solidFill>
                  <a:srgbClr val="003F87"/>
                </a:solidFill>
                <a:latin typeface="Rockwell" panose="02060603020205020403" pitchFamily="18" charset="0"/>
                <a:ea typeface="+mn-ea"/>
                <a:cs typeface="+mn-cs"/>
              </a:rPr>
              <a:t>Family Involvement</a:t>
            </a:r>
          </a:p>
          <a:p>
            <a:pPr marL="0" indent="0" defTabSz="914400" eaLnBrk="1" hangingPunct="1">
              <a:lnSpc>
                <a:spcPct val="90000"/>
              </a:lnSpc>
              <a:spcBef>
                <a:spcPts val="1800"/>
              </a:spcBef>
              <a:buNone/>
            </a:pPr>
            <a:r>
              <a:rPr lang="en-US" sz="4500" dirty="0">
                <a:solidFill>
                  <a:srgbClr val="003F87"/>
                </a:solidFill>
                <a:latin typeface="Rockwell" panose="02060603020205020403" pitchFamily="18" charset="0"/>
                <a:ea typeface="+mn-ea"/>
                <a:cs typeface="+mn-cs"/>
              </a:rPr>
              <a:t>Activities</a:t>
            </a:r>
          </a:p>
          <a:p>
            <a:pPr marL="0" indent="0" defTabSz="914400" eaLnBrk="1" hangingPunct="1">
              <a:lnSpc>
                <a:spcPct val="90000"/>
              </a:lnSpc>
              <a:spcBef>
                <a:spcPts val="1800"/>
              </a:spcBef>
              <a:buNone/>
            </a:pPr>
            <a:r>
              <a:rPr lang="en-US" sz="4500" dirty="0">
                <a:solidFill>
                  <a:srgbClr val="003F87"/>
                </a:solidFill>
                <a:latin typeface="Rockwell" panose="02060603020205020403" pitchFamily="18" charset="0"/>
                <a:ea typeface="+mn-ea"/>
                <a:cs typeface="+mn-cs"/>
              </a:rPr>
              <a:t>Serving the Community</a:t>
            </a:r>
          </a:p>
          <a:p>
            <a:pPr marL="0" indent="0" defTabSz="914400" eaLnBrk="1" hangingPunct="1">
              <a:lnSpc>
                <a:spcPct val="90000"/>
              </a:lnSpc>
              <a:spcBef>
                <a:spcPts val="1800"/>
              </a:spcBef>
              <a:buNone/>
            </a:pPr>
            <a:r>
              <a:rPr lang="en-US" sz="4500" dirty="0">
                <a:solidFill>
                  <a:srgbClr val="003F87"/>
                </a:solidFill>
                <a:latin typeface="Rockwell" panose="02060603020205020403" pitchFamily="18" charset="0"/>
                <a:ea typeface="+mn-ea"/>
                <a:cs typeface="+mn-cs"/>
              </a:rPr>
              <a:t>The Uniform</a:t>
            </a:r>
          </a:p>
        </p:txBody>
      </p:sp>
      <p:sp>
        <p:nvSpPr>
          <p:cNvPr id="23" name="Rectangle 22" descr="" title="">
            <a:extLst>
              <a:ext uri="{FF2B5EF4-FFF2-40B4-BE49-F238E27FC236}">
                <a16:creationId xmlns:a16="http://schemas.microsoft.com/office/drawing/2014/main" id="{E042CD37-C859-44CD-853E-5A3427DDB9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73128" y="6172201"/>
            <a:ext cx="118872"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98729326"/>
      </p:ext>
    </p:extLst>
  </p:cSld>
  <p:clrMapOvr>
    <a:masterClrMapping/>
  </p:clrMapOvr>
</p:sld>
</file>

<file path=ppt/slides/slide1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Content Placeholder 2" descr="" title="">
            <a:extLst>
              <a:ext uri="{FF2B5EF4-FFF2-40B4-BE49-F238E27FC236}">
                <a16:creationId xmlns:a16="http://schemas.microsoft.com/office/drawing/2014/main" id="{B80F5C85-3DEA-4933-AD04-B164F27B2AE7}"/>
              </a:ext>
            </a:extLst>
          </p:cNvPr>
          <p:cNvSpPr>
            <a:spLocks noGrp="1"/>
          </p:cNvSpPr>
          <p:nvPr>
            <p:ph idx="1"/>
          </p:nvPr>
        </p:nvSpPr>
        <p:spPr>
          <a:xfrm>
            <a:off x="518985" y="1073437"/>
            <a:ext cx="11084010" cy="4982803"/>
          </a:xfrm>
        </p:spPr>
        <p:txBody>
          <a:bodyPr>
            <a:normAutofit/>
          </a:bodyPr>
          <a:lstStyle/>
          <a:p>
            <a:pPr marL="0" indent="0" algn="ctr">
              <a:buNone/>
            </a:pPr>
            <a:r>
              <a:rPr lang="en-US" sz="7700" b="1" u="sng" dirty="0">
                <a:solidFill>
                  <a:srgbClr val="003F87"/>
                </a:solidFill>
                <a:latin typeface="Rockwell" panose="02060603020205020403" pitchFamily="18" charset="0"/>
              </a:rPr>
              <a:t>For Your Best Year</a:t>
            </a:r>
            <a:r>
              <a:rPr lang="en-US" sz="7700" b="1" dirty="0">
                <a:solidFill>
                  <a:srgbClr val="003F87"/>
                </a:solidFill>
                <a:latin typeface="Rockwell" panose="02060603020205020403" pitchFamily="18" charset="0"/>
              </a:rPr>
              <a:t>:  </a:t>
            </a:r>
          </a:p>
          <a:p>
            <a:pPr marL="0" indent="0" algn="ctr">
              <a:spcBef>
                <a:spcPts val="2400"/>
              </a:spcBef>
              <a:spcAft>
                <a:spcPts val="2400"/>
              </a:spcAft>
              <a:buNone/>
            </a:pPr>
            <a:r>
              <a:rPr lang="en-US" sz="8300" b="1" dirty="0">
                <a:solidFill>
                  <a:srgbClr val="003F87"/>
                </a:solidFill>
                <a:latin typeface="Rockwell" panose="02060603020205020403" pitchFamily="18" charset="0"/>
              </a:rPr>
              <a:t>Scouting = Outing!</a:t>
            </a:r>
          </a:p>
          <a:p>
            <a:pPr marL="0" indent="0" algn="ctr">
              <a:spcBef>
                <a:spcPts val="1200"/>
              </a:spcBef>
              <a:buNone/>
            </a:pPr>
            <a:r>
              <a:rPr lang="en-US" sz="6000" b="1" dirty="0">
                <a:solidFill>
                  <a:srgbClr val="003F87"/>
                </a:solidFill>
                <a:latin typeface="Rockwell" panose="02060603020205020403" pitchFamily="18" charset="0"/>
              </a:rPr>
              <a:t>(Be Outdoor Dens + Packs)</a:t>
            </a:r>
          </a:p>
          <a:p>
            <a:pPr marL="0" indent="0" algn="ctr">
              <a:spcBef>
                <a:spcPts val="1200"/>
              </a:spcBef>
              <a:buNone/>
            </a:pPr>
            <a:r>
              <a:rPr lang="en-US" sz="6000" b="1" i="1" dirty="0">
                <a:solidFill>
                  <a:srgbClr val="003F87"/>
                </a:solidFill>
                <a:latin typeface="Rockwell" panose="02060603020205020403" pitchFamily="18" charset="0"/>
              </a:rPr>
              <a:t>(Make That </a:t>
            </a:r>
            <a:r>
              <a:rPr lang="en-US" sz="6000" b="1" i="1" u="sng" dirty="0">
                <a:solidFill>
                  <a:srgbClr val="003F87"/>
                </a:solidFill>
                <a:latin typeface="Rockwell" panose="02060603020205020403" pitchFamily="18" charset="0"/>
              </a:rPr>
              <a:t>Our Brand</a:t>
            </a:r>
            <a:r>
              <a:rPr lang="en-US" sz="6000" b="1" i="1" dirty="0">
                <a:solidFill>
                  <a:srgbClr val="003F87"/>
                </a:solidFill>
                <a:latin typeface="Rockwell" panose="02060603020205020403" pitchFamily="18" charset="0"/>
              </a:rPr>
              <a:t>)</a:t>
            </a:r>
            <a:endParaRPr lang="en-US" sz="6000" i="1" dirty="0">
              <a:solidFill>
                <a:srgbClr val="003F87"/>
              </a:solidFill>
              <a:latin typeface="Rockwell" panose="02060603020205020403" pitchFamily="18" charset="0"/>
            </a:endParaRPr>
          </a:p>
        </p:txBody>
      </p:sp>
      <p:cxnSp>
        <p:nvCxnSpPr>
          <p:cNvPr id="4" name="Straight Connector 3" descr="" title="">
            <a:extLst>
              <a:ext uri="{FF2B5EF4-FFF2-40B4-BE49-F238E27FC236}">
                <a16:creationId xmlns:a16="http://schemas.microsoft.com/office/drawing/2014/main" id="{139E8BFD-31FE-4821-835D-60E3F5EAE3F6}"/>
              </a:ext>
            </a:extLst>
          </p:cNvPr>
          <p:cNvCxnSpPr/>
          <p:nvPr/>
        </p:nvCxnSpPr>
        <p:spPr>
          <a:xfrm>
            <a:off x="518985" y="642551"/>
            <a:ext cx="11257004" cy="0"/>
          </a:xfrm>
          <a:prstGeom prst="line">
            <a:avLst/>
          </a:prstGeom>
          <a:ln w="76200">
            <a:solidFill>
              <a:srgbClr val="EA6706"/>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descr="" title="">
            <a:extLst>
              <a:ext uri="{FF2B5EF4-FFF2-40B4-BE49-F238E27FC236}">
                <a16:creationId xmlns:a16="http://schemas.microsoft.com/office/drawing/2014/main" id="{00612CCC-F326-41B1-8E51-CEF7B47CBF48}"/>
              </a:ext>
            </a:extLst>
          </p:cNvPr>
          <p:cNvCxnSpPr>
            <a:cxnSpLocks/>
          </p:cNvCxnSpPr>
          <p:nvPr/>
        </p:nvCxnSpPr>
        <p:spPr>
          <a:xfrm>
            <a:off x="518985" y="6339016"/>
            <a:ext cx="11257004" cy="0"/>
          </a:xfrm>
          <a:prstGeom prst="line">
            <a:avLst/>
          </a:prstGeom>
          <a:ln w="76200">
            <a:solidFill>
              <a:srgbClr val="EA670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8936259"/>
      </p:ext>
    </p:extLst>
  </p:cSld>
  <p:clrMapOvr>
    <a:masterClrMapping/>
  </p:clrMapOvr>
</p:sld>
</file>

<file path=ppt/slides/slide11.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15" name="Rectangle 10" descr="" title="">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4" descr="" title="">
            <a:extLst>
              <a:ext uri="{FF2B5EF4-FFF2-40B4-BE49-F238E27FC236}">
                <a16:creationId xmlns:a16="http://schemas.microsoft.com/office/drawing/2014/main" id="{973F4EEE-9E4C-4FBC-BD71-8A1A4A9C3F68}"/>
              </a:ext>
            </a:extLst>
          </p:cNvPr>
          <p:cNvSpPr txBox="1">
            <a:spLocks/>
          </p:cNvSpPr>
          <p:nvPr/>
        </p:nvSpPr>
        <p:spPr>
          <a:xfrm>
            <a:off x="4399722" y="91267"/>
            <a:ext cx="7619999" cy="664874"/>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5000" b="1" i="1" u="sng" dirty="0">
                <a:solidFill>
                  <a:srgbClr val="003F87"/>
                </a:solidFill>
                <a:latin typeface="Rockwell" panose="02060603020205020403" pitchFamily="18" charset="0"/>
                <a:ea typeface="+mn-ea"/>
                <a:cs typeface="+mn-cs"/>
              </a:rPr>
              <a:t>An</a:t>
            </a:r>
            <a:r>
              <a:rPr lang="en-US" sz="5000" b="1" dirty="0">
                <a:solidFill>
                  <a:srgbClr val="003F87"/>
                </a:solidFill>
                <a:latin typeface="Rockwell" panose="02060603020205020403" pitchFamily="18" charset="0"/>
                <a:ea typeface="+mn-ea"/>
                <a:cs typeface="+mn-cs"/>
              </a:rPr>
              <a:t> Annual Activity Plan</a:t>
            </a:r>
          </a:p>
        </p:txBody>
      </p:sp>
      <p:pic>
        <p:nvPicPr>
          <p:cNvPr id="2" name="Picture 1" descr="" title="">
            <a:extLst>
              <a:ext uri="{FF2B5EF4-FFF2-40B4-BE49-F238E27FC236}">
                <a16:creationId xmlns:a16="http://schemas.microsoft.com/office/drawing/2014/main" id="{8228559D-BE61-4321-BA9D-4E0E85CF3C76}"/>
              </a:ext>
            </a:extLst>
          </p:cNvPr>
          <p:cNvPicPr>
            <a:picLocks noChangeAspect="1"/>
          </p:cNvPicPr>
          <p:nvPr/>
        </p:nvPicPr>
        <p:blipFill rotWithShape="1">
          <a:blip r:embed="rId2"/>
          <a:srcRect r="14137" b="-1"/>
          <a:stretch/>
        </p:blipFill>
        <p:spPr>
          <a:xfrm>
            <a:off x="1" y="10"/>
            <a:ext cx="4196496" cy="6857990"/>
          </a:xfrm>
          <a:prstGeom prst="rect">
            <a:avLst/>
          </a:prstGeom>
          <a:effectLst/>
        </p:spPr>
      </p:pic>
      <p:sp>
        <p:nvSpPr>
          <p:cNvPr id="6" name="Rectangle 5" descr="" title="">
            <a:extLst>
              <a:ext uri="{FF2B5EF4-FFF2-40B4-BE49-F238E27FC236}">
                <a16:creationId xmlns:a16="http://schemas.microsoft.com/office/drawing/2014/main" id="{B1C9544B-4621-42EE-B702-0CB0BD119E40}"/>
              </a:ext>
            </a:extLst>
          </p:cNvPr>
          <p:cNvSpPr txBox="1">
            <a:spLocks/>
          </p:cNvSpPr>
          <p:nvPr/>
        </p:nvSpPr>
        <p:spPr>
          <a:xfrm>
            <a:off x="4572000" y="834889"/>
            <a:ext cx="3816626" cy="58177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003F87"/>
                </a:solidFill>
                <a:latin typeface="Rockwell" panose="02060603020205020403" pitchFamily="18" charset="0"/>
              </a:rPr>
              <a:t>April:  Easy For Next Week</a:t>
            </a:r>
          </a:p>
          <a:p>
            <a:pPr lvl="1">
              <a:buFont typeface="Courier New" panose="02070309020205020404" pitchFamily="49" charset="0"/>
              <a:buChar char="o"/>
            </a:pPr>
            <a:r>
              <a:rPr lang="en-US" sz="2000" dirty="0">
                <a:solidFill>
                  <a:srgbClr val="003F87"/>
                </a:solidFill>
                <a:latin typeface="Rockwell" panose="02060603020205020403" pitchFamily="18" charset="0"/>
              </a:rPr>
              <a:t>Hike Near Home</a:t>
            </a:r>
          </a:p>
          <a:p>
            <a:pPr>
              <a:spcBef>
                <a:spcPts val="600"/>
              </a:spcBef>
            </a:pPr>
            <a:r>
              <a:rPr lang="en-US" sz="2000" dirty="0">
                <a:solidFill>
                  <a:srgbClr val="003F87"/>
                </a:solidFill>
                <a:latin typeface="Rockwell" panose="02060603020205020403" pitchFamily="18" charset="0"/>
              </a:rPr>
              <a:t>May:  Flying Things</a:t>
            </a:r>
          </a:p>
          <a:p>
            <a:pPr lvl="1">
              <a:buFont typeface="Courier New" panose="02070309020205020404" pitchFamily="49" charset="0"/>
              <a:buChar char="o"/>
            </a:pPr>
            <a:r>
              <a:rPr lang="en-US" sz="2000" dirty="0">
                <a:solidFill>
                  <a:srgbClr val="003F87"/>
                </a:solidFill>
                <a:latin typeface="Rockwell" panose="02060603020205020403" pitchFamily="18" charset="0"/>
              </a:rPr>
              <a:t>Kite Fly / Rocket Launch</a:t>
            </a:r>
          </a:p>
          <a:p>
            <a:pPr lvl="1">
              <a:buFont typeface="Courier New" panose="02070309020205020404" pitchFamily="49" charset="0"/>
              <a:buChar char="o"/>
            </a:pPr>
            <a:r>
              <a:rPr lang="en-US" sz="2000" dirty="0">
                <a:solidFill>
                  <a:srgbClr val="003F87"/>
                </a:solidFill>
                <a:latin typeface="Rockwell" panose="02060603020205020403" pitchFamily="18" charset="0"/>
              </a:rPr>
              <a:t>End of Year Party (B&amp;G?)</a:t>
            </a:r>
          </a:p>
          <a:p>
            <a:pPr>
              <a:spcBef>
                <a:spcPts val="600"/>
              </a:spcBef>
            </a:pPr>
            <a:r>
              <a:rPr lang="en-US" sz="2000" dirty="0">
                <a:solidFill>
                  <a:srgbClr val="003F87"/>
                </a:solidFill>
                <a:latin typeface="Rockwell" panose="02060603020205020403" pitchFamily="18" charset="0"/>
              </a:rPr>
              <a:t>June:  Out ‘n’ About</a:t>
            </a:r>
          </a:p>
          <a:p>
            <a:pPr lvl="1">
              <a:buFont typeface="Courier New" panose="02070309020205020404" pitchFamily="49" charset="0"/>
              <a:buChar char="o"/>
            </a:pPr>
            <a:r>
              <a:rPr lang="en-US" sz="2000" dirty="0">
                <a:solidFill>
                  <a:srgbClr val="003F87"/>
                </a:solidFill>
                <a:latin typeface="Rockwell" panose="02060603020205020403" pitchFamily="18" charset="0"/>
              </a:rPr>
              <a:t>Day / Twilight Camp</a:t>
            </a:r>
          </a:p>
          <a:p>
            <a:pPr lvl="1">
              <a:buFont typeface="Courier New" panose="02070309020205020404" pitchFamily="49" charset="0"/>
              <a:buChar char="o"/>
            </a:pPr>
            <a:r>
              <a:rPr lang="en-US" sz="2000" dirty="0">
                <a:solidFill>
                  <a:srgbClr val="003F87"/>
                </a:solidFill>
                <a:latin typeface="Rockwell" panose="02060603020205020403" pitchFamily="18" charset="0"/>
              </a:rPr>
              <a:t>Night-time Star Saunter</a:t>
            </a:r>
          </a:p>
          <a:p>
            <a:pPr>
              <a:spcBef>
                <a:spcPts val="600"/>
              </a:spcBef>
            </a:pPr>
            <a:r>
              <a:rPr lang="en-US" sz="2000" dirty="0">
                <a:solidFill>
                  <a:srgbClr val="003F87"/>
                </a:solidFill>
                <a:latin typeface="Rockwell" panose="02060603020205020403" pitchFamily="18" charset="0"/>
              </a:rPr>
              <a:t>July:  Scout it Out</a:t>
            </a:r>
          </a:p>
          <a:p>
            <a:pPr lvl="1">
              <a:buFont typeface="Courier New" panose="02070309020205020404" pitchFamily="49" charset="0"/>
              <a:buChar char="o"/>
            </a:pPr>
            <a:r>
              <a:rPr lang="en-US" sz="2000" dirty="0">
                <a:solidFill>
                  <a:srgbClr val="003F87"/>
                </a:solidFill>
                <a:latin typeface="Rockwell" panose="02060603020205020403" pitchFamily="18" charset="0"/>
              </a:rPr>
              <a:t>4th of July Picnics</a:t>
            </a:r>
          </a:p>
          <a:p>
            <a:pPr lvl="1">
              <a:buFont typeface="Courier New" panose="02070309020205020404" pitchFamily="49" charset="0"/>
              <a:buChar char="o"/>
            </a:pPr>
            <a:r>
              <a:rPr lang="en-US" sz="2000" dirty="0">
                <a:solidFill>
                  <a:srgbClr val="003F87"/>
                </a:solidFill>
                <a:latin typeface="Rockwell" panose="02060603020205020403" pitchFamily="18" charset="0"/>
              </a:rPr>
              <a:t>Resident Camp</a:t>
            </a:r>
          </a:p>
          <a:p>
            <a:pPr>
              <a:spcBef>
                <a:spcPts val="600"/>
              </a:spcBef>
            </a:pPr>
            <a:r>
              <a:rPr lang="en-US" sz="2000" dirty="0">
                <a:solidFill>
                  <a:srgbClr val="003F87"/>
                </a:solidFill>
                <a:latin typeface="Rockwell" panose="02060603020205020403" pitchFamily="18" charset="0"/>
              </a:rPr>
              <a:t>August:  Back to Pack</a:t>
            </a:r>
          </a:p>
          <a:p>
            <a:pPr lvl="1">
              <a:buFont typeface="Courier New" panose="02070309020205020404" pitchFamily="49" charset="0"/>
              <a:buChar char="o"/>
            </a:pPr>
            <a:r>
              <a:rPr lang="en-US" sz="2000" dirty="0">
                <a:solidFill>
                  <a:srgbClr val="003F87"/>
                </a:solidFill>
                <a:latin typeface="Rockwell" panose="02060603020205020403" pitchFamily="18" charset="0"/>
              </a:rPr>
              <a:t>Swim Party(ies)</a:t>
            </a:r>
          </a:p>
          <a:p>
            <a:pPr lvl="1">
              <a:buFont typeface="Courier New" panose="02070309020205020404" pitchFamily="49" charset="0"/>
              <a:buChar char="o"/>
            </a:pPr>
            <a:r>
              <a:rPr lang="en-US" sz="2000" dirty="0">
                <a:solidFill>
                  <a:srgbClr val="003F87"/>
                </a:solidFill>
                <a:latin typeface="Rockwell" panose="02060603020205020403" pitchFamily="18" charset="0"/>
              </a:rPr>
              <a:t>Day with the Braves</a:t>
            </a:r>
          </a:p>
          <a:p>
            <a:pPr>
              <a:spcBef>
                <a:spcPts val="600"/>
              </a:spcBef>
            </a:pPr>
            <a:r>
              <a:rPr lang="en-US" sz="2000" dirty="0">
                <a:solidFill>
                  <a:srgbClr val="003F87"/>
                </a:solidFill>
                <a:latin typeface="Rockwell" panose="02060603020205020403" pitchFamily="18" charset="0"/>
              </a:rPr>
              <a:t>September:  Outdoor Sports</a:t>
            </a:r>
          </a:p>
          <a:p>
            <a:pPr lvl="1">
              <a:buFont typeface="Courier New" panose="02070309020205020404" pitchFamily="49" charset="0"/>
              <a:buChar char="o"/>
            </a:pPr>
            <a:r>
              <a:rPr lang="en-US" sz="2000" dirty="0">
                <a:solidFill>
                  <a:srgbClr val="003F87"/>
                </a:solidFill>
                <a:latin typeface="Rockwell" panose="02060603020205020403" pitchFamily="18" charset="0"/>
              </a:rPr>
              <a:t>Soccer?  Golf?  Discs?  Kickball?  Rackets? </a:t>
            </a:r>
          </a:p>
        </p:txBody>
      </p:sp>
      <p:sp>
        <p:nvSpPr>
          <p:cNvPr id="12" name="Rectangle 5" descr="" title="">
            <a:extLst>
              <a:ext uri="{FF2B5EF4-FFF2-40B4-BE49-F238E27FC236}">
                <a16:creationId xmlns:a16="http://schemas.microsoft.com/office/drawing/2014/main" id="{4B7D2672-832D-4E90-80F4-72465816A06F}"/>
              </a:ext>
            </a:extLst>
          </p:cNvPr>
          <p:cNvSpPr txBox="1">
            <a:spLocks/>
          </p:cNvSpPr>
          <p:nvPr/>
        </p:nvSpPr>
        <p:spPr>
          <a:xfrm>
            <a:off x="8388626" y="815014"/>
            <a:ext cx="3631095" cy="58177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000" dirty="0">
                <a:solidFill>
                  <a:srgbClr val="003F87"/>
                </a:solidFill>
                <a:latin typeface="Rockwell" panose="02060603020205020403" pitchFamily="18" charset="0"/>
              </a:rPr>
              <a:t>October:  To The Tents!</a:t>
            </a:r>
          </a:p>
          <a:p>
            <a:pPr lvl="1">
              <a:spcBef>
                <a:spcPts val="600"/>
              </a:spcBef>
              <a:buFont typeface="Courier New" panose="02070309020205020404" pitchFamily="49" charset="0"/>
              <a:buChar char="o"/>
            </a:pPr>
            <a:r>
              <a:rPr lang="en-US" sz="2000" dirty="0">
                <a:solidFill>
                  <a:srgbClr val="003F87"/>
                </a:solidFill>
                <a:latin typeface="Rockwell" panose="02060603020205020403" pitchFamily="18" charset="0"/>
              </a:rPr>
              <a:t>Hikes at Camp(s)</a:t>
            </a:r>
          </a:p>
          <a:p>
            <a:pPr lvl="1">
              <a:spcBef>
                <a:spcPts val="900"/>
              </a:spcBef>
              <a:buFont typeface="Courier New" panose="02070309020205020404" pitchFamily="49" charset="0"/>
              <a:buChar char="o"/>
            </a:pPr>
            <a:r>
              <a:rPr lang="en-US" sz="2000" dirty="0">
                <a:solidFill>
                  <a:srgbClr val="003F87"/>
                </a:solidFill>
                <a:latin typeface="Rockwell" panose="02060603020205020403" pitchFamily="18" charset="0"/>
              </a:rPr>
              <a:t>Bert Adams Campout</a:t>
            </a:r>
          </a:p>
          <a:p>
            <a:pPr>
              <a:spcBef>
                <a:spcPts val="600"/>
              </a:spcBef>
            </a:pPr>
            <a:r>
              <a:rPr lang="en-US" sz="2000" dirty="0">
                <a:solidFill>
                  <a:srgbClr val="003F87"/>
                </a:solidFill>
                <a:latin typeface="Rockwell" panose="02060603020205020403" pitchFamily="18" charset="0"/>
              </a:rPr>
              <a:t>November:  Salute!</a:t>
            </a:r>
          </a:p>
          <a:p>
            <a:pPr lvl="1">
              <a:buFont typeface="Courier New" panose="02070309020205020404" pitchFamily="49" charset="0"/>
              <a:buChar char="o"/>
            </a:pPr>
            <a:r>
              <a:rPr lang="en-US" sz="2000" dirty="0">
                <a:solidFill>
                  <a:srgbClr val="003F87"/>
                </a:solidFill>
                <a:latin typeface="Rockwell" panose="02060603020205020403" pitchFamily="18" charset="0"/>
              </a:rPr>
              <a:t>Veteran’s Parade</a:t>
            </a:r>
          </a:p>
          <a:p>
            <a:pPr lvl="1">
              <a:buFont typeface="Courier New" panose="02070309020205020404" pitchFamily="49" charset="0"/>
              <a:buChar char="o"/>
            </a:pPr>
            <a:r>
              <a:rPr lang="en-US" sz="2000" dirty="0">
                <a:solidFill>
                  <a:srgbClr val="003F87"/>
                </a:solidFill>
                <a:latin typeface="Rockwell" panose="02060603020205020403" pitchFamily="18" charset="0"/>
              </a:rPr>
              <a:t>Marbles Mania</a:t>
            </a:r>
          </a:p>
          <a:p>
            <a:pPr>
              <a:spcBef>
                <a:spcPts val="600"/>
              </a:spcBef>
            </a:pPr>
            <a:r>
              <a:rPr lang="en-US" sz="2000" dirty="0">
                <a:solidFill>
                  <a:srgbClr val="003F87"/>
                </a:solidFill>
                <a:latin typeface="Rockwell" panose="02060603020205020403" pitchFamily="18" charset="0"/>
              </a:rPr>
              <a:t>December:  Holidaze</a:t>
            </a:r>
          </a:p>
          <a:p>
            <a:pPr lvl="1">
              <a:buFont typeface="Courier New" panose="02070309020205020404" pitchFamily="49" charset="0"/>
              <a:buChar char="o"/>
            </a:pPr>
            <a:r>
              <a:rPr lang="en-US" sz="2000" dirty="0">
                <a:solidFill>
                  <a:srgbClr val="003F87"/>
                </a:solidFill>
                <a:latin typeface="Rockwell" panose="02060603020205020403" pitchFamily="18" charset="0"/>
              </a:rPr>
              <a:t>Holiday Party</a:t>
            </a:r>
          </a:p>
          <a:p>
            <a:pPr lvl="1">
              <a:buFont typeface="Courier New" panose="02070309020205020404" pitchFamily="49" charset="0"/>
              <a:buChar char="o"/>
            </a:pPr>
            <a:r>
              <a:rPr lang="en-US" sz="2000" dirty="0">
                <a:solidFill>
                  <a:srgbClr val="003F87"/>
                </a:solidFill>
                <a:latin typeface="Rockwell" panose="02060603020205020403" pitchFamily="18" charset="0"/>
              </a:rPr>
              <a:t>Family Cooking</a:t>
            </a:r>
          </a:p>
          <a:p>
            <a:pPr>
              <a:spcBef>
                <a:spcPts val="600"/>
              </a:spcBef>
            </a:pPr>
            <a:r>
              <a:rPr lang="en-US" sz="2000" dirty="0">
                <a:solidFill>
                  <a:srgbClr val="003F87"/>
                </a:solidFill>
                <a:latin typeface="Rockwell" panose="02060603020205020403" pitchFamily="18" charset="0"/>
              </a:rPr>
              <a:t>January:   Big Overnight?</a:t>
            </a:r>
          </a:p>
          <a:p>
            <a:pPr lvl="1">
              <a:buFont typeface="Courier New" panose="02070309020205020404" pitchFamily="49" charset="0"/>
              <a:buChar char="o"/>
            </a:pPr>
            <a:r>
              <a:rPr lang="en-US" sz="2000" dirty="0">
                <a:solidFill>
                  <a:srgbClr val="003F87"/>
                </a:solidFill>
                <a:latin typeface="Rockwell" panose="02060603020205020403" pitchFamily="18" charset="0"/>
              </a:rPr>
              <a:t>Boat/Zoo/Space/Cave?</a:t>
            </a:r>
          </a:p>
          <a:p>
            <a:pPr>
              <a:spcBef>
                <a:spcPts val="600"/>
              </a:spcBef>
            </a:pPr>
            <a:r>
              <a:rPr lang="en-US" sz="2000" dirty="0">
                <a:solidFill>
                  <a:srgbClr val="003F87"/>
                </a:solidFill>
                <a:latin typeface="Rockwell" panose="02060603020205020403" pitchFamily="18" charset="0"/>
              </a:rPr>
              <a:t>February:  Serve/Race</a:t>
            </a:r>
          </a:p>
          <a:p>
            <a:pPr lvl="1">
              <a:spcBef>
                <a:spcPts val="600"/>
              </a:spcBef>
              <a:buFont typeface="Courier New" panose="02070309020205020404" pitchFamily="49" charset="0"/>
              <a:buChar char="o"/>
            </a:pPr>
            <a:r>
              <a:rPr lang="en-US" sz="2000" dirty="0">
                <a:solidFill>
                  <a:srgbClr val="003F87"/>
                </a:solidFill>
                <a:latin typeface="Rockwell" panose="02060603020205020403" pitchFamily="18" charset="0"/>
              </a:rPr>
              <a:t>Scouting 4 Food</a:t>
            </a:r>
          </a:p>
          <a:p>
            <a:pPr lvl="1">
              <a:spcBef>
                <a:spcPts val="600"/>
              </a:spcBef>
              <a:buFont typeface="Courier New" panose="02070309020205020404" pitchFamily="49" charset="0"/>
              <a:buChar char="o"/>
            </a:pPr>
            <a:r>
              <a:rPr lang="en-US" sz="2000" dirty="0">
                <a:solidFill>
                  <a:srgbClr val="003F87"/>
                </a:solidFill>
                <a:latin typeface="Rockwell" panose="02060603020205020403" pitchFamily="18" charset="0"/>
              </a:rPr>
              <a:t>Pinewood Derby</a:t>
            </a:r>
          </a:p>
          <a:p>
            <a:pPr>
              <a:spcBef>
                <a:spcPts val="600"/>
              </a:spcBef>
            </a:pPr>
            <a:r>
              <a:rPr lang="en-US" sz="2000" dirty="0">
                <a:solidFill>
                  <a:srgbClr val="003F87"/>
                </a:solidFill>
                <a:latin typeface="Rockwell" panose="02060603020205020403" pitchFamily="18" charset="0"/>
              </a:rPr>
              <a:t>March:  Madness: Go Fish</a:t>
            </a:r>
          </a:p>
          <a:p>
            <a:pPr lvl="1">
              <a:buFont typeface="Courier New" panose="02070309020205020404" pitchFamily="49" charset="0"/>
              <a:buChar char="o"/>
            </a:pPr>
            <a:r>
              <a:rPr lang="en-US" sz="2000" dirty="0">
                <a:solidFill>
                  <a:srgbClr val="003F87"/>
                </a:solidFill>
                <a:latin typeface="Rockwell" panose="02060603020205020403" pitchFamily="18" charset="0"/>
              </a:rPr>
              <a:t>Fishing Outing</a:t>
            </a:r>
          </a:p>
        </p:txBody>
      </p:sp>
    </p:spTree>
    <p:extLst>
      <p:ext uri="{BB962C8B-B14F-4D97-AF65-F5344CB8AC3E}">
        <p14:creationId xmlns:p14="http://schemas.microsoft.com/office/powerpoint/2010/main" val="1377234940"/>
      </p:ext>
    </p:extLst>
  </p:cSld>
  <p:clrMapOvr>
    <a:masterClrMapping/>
  </p:clrMapOvr>
</p:sld>
</file>

<file path=ppt/slides/slide1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4" name="Rectangle 4" descr="" title="">
            <a:extLst>
              <a:ext uri="{FF2B5EF4-FFF2-40B4-BE49-F238E27FC236}">
                <a16:creationId xmlns:a16="http://schemas.microsoft.com/office/drawing/2014/main" id="{973F4EEE-9E4C-4FBC-BD71-8A1A4A9C3F68}"/>
              </a:ext>
            </a:extLst>
          </p:cNvPr>
          <p:cNvSpPr txBox="1">
            <a:spLocks/>
          </p:cNvSpPr>
          <p:nvPr/>
        </p:nvSpPr>
        <p:spPr>
          <a:xfrm>
            <a:off x="196998" y="91267"/>
            <a:ext cx="7619999" cy="664874"/>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5000" b="1" i="1" u="sng" dirty="0">
                <a:solidFill>
                  <a:srgbClr val="003F87"/>
                </a:solidFill>
                <a:latin typeface="Rockwell" panose="02060603020205020403" pitchFamily="18" charset="0"/>
                <a:ea typeface="+mn-ea"/>
                <a:cs typeface="+mn-cs"/>
              </a:rPr>
              <a:t>Alt</a:t>
            </a:r>
            <a:r>
              <a:rPr lang="en-US" sz="5000" b="1" dirty="0">
                <a:solidFill>
                  <a:srgbClr val="003F87"/>
                </a:solidFill>
                <a:latin typeface="Rockwell" panose="02060603020205020403" pitchFamily="18" charset="0"/>
                <a:ea typeface="+mn-ea"/>
                <a:cs typeface="+mn-cs"/>
              </a:rPr>
              <a:t> Annual Activity Plan</a:t>
            </a:r>
          </a:p>
        </p:txBody>
      </p:sp>
      <p:sp>
        <p:nvSpPr>
          <p:cNvPr id="6" name="Rectangle 5" descr="" title="">
            <a:extLst>
              <a:ext uri="{FF2B5EF4-FFF2-40B4-BE49-F238E27FC236}">
                <a16:creationId xmlns:a16="http://schemas.microsoft.com/office/drawing/2014/main" id="{B1C9544B-4621-42EE-B702-0CB0BD119E40}"/>
              </a:ext>
            </a:extLst>
          </p:cNvPr>
          <p:cNvSpPr txBox="1">
            <a:spLocks/>
          </p:cNvSpPr>
          <p:nvPr/>
        </p:nvSpPr>
        <p:spPr>
          <a:xfrm>
            <a:off x="39759" y="815014"/>
            <a:ext cx="3816626" cy="58177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000" dirty="0">
                <a:solidFill>
                  <a:srgbClr val="003F87"/>
                </a:solidFill>
                <a:latin typeface="Rockwell" panose="02060603020205020403" pitchFamily="18" charset="0"/>
              </a:rPr>
              <a:t>April: Outdoor Sports</a:t>
            </a:r>
          </a:p>
          <a:p>
            <a:pPr lvl="1">
              <a:buFont typeface="Courier New" panose="02070309020205020404" pitchFamily="49" charset="0"/>
              <a:buChar char="o"/>
            </a:pPr>
            <a:r>
              <a:rPr lang="en-US" sz="2000" dirty="0">
                <a:solidFill>
                  <a:srgbClr val="003F87"/>
                </a:solidFill>
                <a:latin typeface="Rockwell" panose="02060603020205020403" pitchFamily="18" charset="0"/>
              </a:rPr>
              <a:t>Soccer?  Golf?  Discs?  Kickball?  Rackets? </a:t>
            </a:r>
          </a:p>
          <a:p>
            <a:pPr>
              <a:buFont typeface="Courier New" panose="02070309020205020404" pitchFamily="49" charset="0"/>
              <a:buChar char="o"/>
            </a:pPr>
            <a:r>
              <a:rPr lang="en-US" sz="2000" dirty="0">
                <a:solidFill>
                  <a:srgbClr val="003F87"/>
                </a:solidFill>
                <a:latin typeface="Rockwell" panose="02060603020205020403" pitchFamily="18" charset="0"/>
              </a:rPr>
              <a:t>May:  End of the Year</a:t>
            </a:r>
          </a:p>
          <a:p>
            <a:pPr lvl="1">
              <a:buFont typeface="Courier New" panose="02070309020205020404" pitchFamily="49" charset="0"/>
              <a:buChar char="o"/>
            </a:pPr>
            <a:r>
              <a:rPr lang="en-US" sz="2000" dirty="0">
                <a:solidFill>
                  <a:srgbClr val="003F87"/>
                </a:solidFill>
                <a:latin typeface="Rockwell" panose="02060603020205020403" pitchFamily="18" charset="0"/>
              </a:rPr>
              <a:t>Fishing Fun Day</a:t>
            </a:r>
          </a:p>
          <a:p>
            <a:pPr lvl="1">
              <a:buFont typeface="Courier New" panose="02070309020205020404" pitchFamily="49" charset="0"/>
              <a:buChar char="o"/>
            </a:pPr>
            <a:r>
              <a:rPr lang="en-US" sz="2000" dirty="0">
                <a:solidFill>
                  <a:srgbClr val="003F87"/>
                </a:solidFill>
                <a:latin typeface="Rockwell" panose="02060603020205020403" pitchFamily="18" charset="0"/>
              </a:rPr>
              <a:t>Graduation Park Picnic</a:t>
            </a:r>
          </a:p>
          <a:p>
            <a:pPr>
              <a:spcBef>
                <a:spcPts val="600"/>
              </a:spcBef>
            </a:pPr>
            <a:r>
              <a:rPr lang="en-US" sz="2000" dirty="0">
                <a:solidFill>
                  <a:srgbClr val="003F87"/>
                </a:solidFill>
                <a:latin typeface="Rockwell" panose="02060603020205020403" pitchFamily="18" charset="0"/>
              </a:rPr>
              <a:t>June:  Dive In</a:t>
            </a:r>
          </a:p>
          <a:p>
            <a:pPr lvl="1">
              <a:buFont typeface="Courier New" panose="02070309020205020404" pitchFamily="49" charset="0"/>
              <a:buChar char="o"/>
            </a:pPr>
            <a:r>
              <a:rPr lang="en-US" sz="2000" dirty="0">
                <a:solidFill>
                  <a:srgbClr val="003F87"/>
                </a:solidFill>
                <a:latin typeface="Rockwell" panose="02060603020205020403" pitchFamily="18" charset="0"/>
              </a:rPr>
              <a:t>Pools Open (we hope)</a:t>
            </a:r>
          </a:p>
          <a:p>
            <a:pPr lvl="1">
              <a:buFont typeface="Courier New" panose="02070309020205020404" pitchFamily="49" charset="0"/>
              <a:buChar char="o"/>
            </a:pPr>
            <a:r>
              <a:rPr lang="en-US" sz="2000" dirty="0">
                <a:solidFill>
                  <a:srgbClr val="003F87"/>
                </a:solidFill>
                <a:latin typeface="Rockwell" panose="02060603020205020403" pitchFamily="18" charset="0"/>
              </a:rPr>
              <a:t>Day / Twilight Camp</a:t>
            </a:r>
          </a:p>
          <a:p>
            <a:pPr>
              <a:spcBef>
                <a:spcPts val="600"/>
              </a:spcBef>
            </a:pPr>
            <a:r>
              <a:rPr lang="en-US" sz="2000" dirty="0">
                <a:solidFill>
                  <a:srgbClr val="003F87"/>
                </a:solidFill>
                <a:latin typeface="Rockwell" panose="02060603020205020403" pitchFamily="18" charset="0"/>
              </a:rPr>
              <a:t>July:  Scout it Out</a:t>
            </a:r>
          </a:p>
          <a:p>
            <a:pPr lvl="1">
              <a:buFont typeface="Courier New" panose="02070309020205020404" pitchFamily="49" charset="0"/>
              <a:buChar char="o"/>
            </a:pPr>
            <a:r>
              <a:rPr lang="en-US" sz="2000" dirty="0">
                <a:solidFill>
                  <a:srgbClr val="003F87"/>
                </a:solidFill>
                <a:latin typeface="Rockwell" panose="02060603020205020403" pitchFamily="18" charset="0"/>
              </a:rPr>
              <a:t>Parades / More Sports</a:t>
            </a:r>
          </a:p>
          <a:p>
            <a:pPr lvl="1">
              <a:buFont typeface="Courier New" panose="02070309020205020404" pitchFamily="49" charset="0"/>
              <a:buChar char="o"/>
            </a:pPr>
            <a:r>
              <a:rPr lang="en-US" sz="2000" dirty="0">
                <a:solidFill>
                  <a:srgbClr val="003F87"/>
                </a:solidFill>
                <a:latin typeface="Rockwell" panose="02060603020205020403" pitchFamily="18" charset="0"/>
              </a:rPr>
              <a:t>Resident Camp</a:t>
            </a:r>
          </a:p>
          <a:p>
            <a:pPr>
              <a:spcBef>
                <a:spcPts val="600"/>
              </a:spcBef>
            </a:pPr>
            <a:r>
              <a:rPr lang="en-US" sz="2000" dirty="0">
                <a:solidFill>
                  <a:srgbClr val="003F87"/>
                </a:solidFill>
                <a:latin typeface="Rockwell" panose="02060603020205020403" pitchFamily="18" charset="0"/>
              </a:rPr>
              <a:t>August:  School Days</a:t>
            </a:r>
          </a:p>
          <a:p>
            <a:pPr lvl="1">
              <a:buFont typeface="Courier New" panose="02070309020205020404" pitchFamily="49" charset="0"/>
              <a:buChar char="o"/>
            </a:pPr>
            <a:r>
              <a:rPr lang="en-US" sz="2000" dirty="0">
                <a:solidFill>
                  <a:srgbClr val="003F87"/>
                </a:solidFill>
                <a:latin typeface="Rockwell" panose="02060603020205020403" pitchFamily="18" charset="0"/>
              </a:rPr>
              <a:t>Bike Ride Roundup</a:t>
            </a:r>
          </a:p>
          <a:p>
            <a:pPr lvl="1">
              <a:buFont typeface="Courier New" panose="02070309020205020404" pitchFamily="49" charset="0"/>
              <a:buChar char="o"/>
            </a:pPr>
            <a:r>
              <a:rPr lang="en-US" sz="2000" dirty="0">
                <a:solidFill>
                  <a:srgbClr val="003F87"/>
                </a:solidFill>
                <a:latin typeface="Rockwell" panose="02060603020205020403" pitchFamily="18" charset="0"/>
              </a:rPr>
              <a:t>Fishing Party</a:t>
            </a:r>
          </a:p>
          <a:p>
            <a:pPr>
              <a:buFont typeface="Courier New" panose="02070309020205020404" pitchFamily="49" charset="0"/>
              <a:buChar char="o"/>
            </a:pPr>
            <a:r>
              <a:rPr lang="en-US" sz="2000" dirty="0">
                <a:solidFill>
                  <a:srgbClr val="003F87"/>
                </a:solidFill>
                <a:latin typeface="Rockwell" panose="02060603020205020403" pitchFamily="18" charset="0"/>
              </a:rPr>
              <a:t>Sept: Ease into the Outdoors</a:t>
            </a:r>
          </a:p>
          <a:p>
            <a:pPr lvl="1">
              <a:buFont typeface="Courier New" panose="02070309020205020404" pitchFamily="49" charset="0"/>
              <a:buChar char="o"/>
            </a:pPr>
            <a:r>
              <a:rPr lang="en-US" sz="2000" dirty="0">
                <a:solidFill>
                  <a:srgbClr val="003F87"/>
                </a:solidFill>
                <a:latin typeface="Rockwell" panose="02060603020205020403" pitchFamily="18" charset="0"/>
              </a:rPr>
              <a:t>Hikes Near Home</a:t>
            </a:r>
          </a:p>
          <a:p>
            <a:pPr>
              <a:spcBef>
                <a:spcPts val="600"/>
              </a:spcBef>
            </a:pPr>
            <a:endParaRPr lang="en-US" sz="2000" dirty="0">
              <a:solidFill>
                <a:srgbClr val="003F87"/>
              </a:solidFill>
              <a:latin typeface="Rockwell" panose="02060603020205020403" pitchFamily="18" charset="0"/>
            </a:endParaRPr>
          </a:p>
        </p:txBody>
      </p:sp>
      <p:sp>
        <p:nvSpPr>
          <p:cNvPr id="12" name="Rectangle 5" descr="" title="">
            <a:extLst>
              <a:ext uri="{FF2B5EF4-FFF2-40B4-BE49-F238E27FC236}">
                <a16:creationId xmlns:a16="http://schemas.microsoft.com/office/drawing/2014/main" id="{4B7D2672-832D-4E90-80F4-72465816A06F}"/>
              </a:ext>
            </a:extLst>
          </p:cNvPr>
          <p:cNvSpPr txBox="1">
            <a:spLocks/>
          </p:cNvSpPr>
          <p:nvPr/>
        </p:nvSpPr>
        <p:spPr>
          <a:xfrm>
            <a:off x="3803377" y="756141"/>
            <a:ext cx="3631095" cy="58177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000" dirty="0">
                <a:solidFill>
                  <a:srgbClr val="003F87"/>
                </a:solidFill>
                <a:latin typeface="Rockwell" panose="02060603020205020403" pitchFamily="18" charset="0"/>
              </a:rPr>
              <a:t>October:  Outdoors @Nite!</a:t>
            </a:r>
          </a:p>
          <a:p>
            <a:pPr lvl="1">
              <a:spcBef>
                <a:spcPts val="600"/>
              </a:spcBef>
              <a:buFont typeface="Courier New" panose="02070309020205020404" pitchFamily="49" charset="0"/>
              <a:buChar char="o"/>
            </a:pPr>
            <a:r>
              <a:rPr lang="en-US" sz="2000" dirty="0">
                <a:solidFill>
                  <a:srgbClr val="003F87"/>
                </a:solidFill>
                <a:latin typeface="Rockwell" panose="02060603020205020403" pitchFamily="18" charset="0"/>
              </a:rPr>
              <a:t>Woodruff Campout</a:t>
            </a:r>
          </a:p>
          <a:p>
            <a:pPr lvl="1">
              <a:spcBef>
                <a:spcPts val="600"/>
              </a:spcBef>
              <a:buFont typeface="Courier New" panose="02070309020205020404" pitchFamily="49" charset="0"/>
              <a:buChar char="o"/>
            </a:pPr>
            <a:r>
              <a:rPr lang="en-US" sz="2000" dirty="0">
                <a:solidFill>
                  <a:srgbClr val="003F87"/>
                </a:solidFill>
                <a:latin typeface="Rockwell" panose="02060603020205020403" pitchFamily="18" charset="0"/>
              </a:rPr>
              <a:t>Campfire</a:t>
            </a:r>
          </a:p>
          <a:p>
            <a:pPr>
              <a:spcBef>
                <a:spcPts val="600"/>
              </a:spcBef>
            </a:pPr>
            <a:r>
              <a:rPr lang="en-US" sz="2000" dirty="0">
                <a:solidFill>
                  <a:srgbClr val="003F87"/>
                </a:solidFill>
                <a:latin typeface="Rockwell" panose="02060603020205020403" pitchFamily="18" charset="0"/>
              </a:rPr>
              <a:t>November:  Button Up</a:t>
            </a:r>
          </a:p>
          <a:p>
            <a:pPr lvl="1">
              <a:buFont typeface="Courier New" panose="02070309020205020404" pitchFamily="49" charset="0"/>
              <a:buChar char="o"/>
            </a:pPr>
            <a:r>
              <a:rPr lang="en-US" sz="2000" dirty="0">
                <a:solidFill>
                  <a:srgbClr val="003F87"/>
                </a:solidFill>
                <a:latin typeface="Rockwell" panose="02060603020205020403" pitchFamily="18" charset="0"/>
              </a:rPr>
              <a:t>Bike Rodeo</a:t>
            </a:r>
          </a:p>
          <a:p>
            <a:pPr lvl="1">
              <a:buFont typeface="Courier New" panose="02070309020205020404" pitchFamily="49" charset="0"/>
              <a:buChar char="o"/>
            </a:pPr>
            <a:r>
              <a:rPr lang="en-US" sz="2000" dirty="0">
                <a:solidFill>
                  <a:srgbClr val="003F87"/>
                </a:solidFill>
                <a:latin typeface="Rockwell" panose="02060603020205020403" pitchFamily="18" charset="0"/>
              </a:rPr>
              <a:t>Outdoor Cooking</a:t>
            </a:r>
          </a:p>
          <a:p>
            <a:pPr>
              <a:spcBef>
                <a:spcPts val="600"/>
              </a:spcBef>
            </a:pPr>
            <a:r>
              <a:rPr lang="en-US" sz="2000" dirty="0">
                <a:solidFill>
                  <a:srgbClr val="003F87"/>
                </a:solidFill>
                <a:latin typeface="Rockwell" panose="02060603020205020403" pitchFamily="18" charset="0"/>
              </a:rPr>
              <a:t>December:  We Wish You…</a:t>
            </a:r>
          </a:p>
          <a:p>
            <a:pPr lvl="1">
              <a:buFont typeface="Courier New" panose="02070309020205020404" pitchFamily="49" charset="0"/>
              <a:buChar char="o"/>
            </a:pPr>
            <a:r>
              <a:rPr lang="en-US" sz="2000" dirty="0">
                <a:solidFill>
                  <a:srgbClr val="003F87"/>
                </a:solidFill>
                <a:latin typeface="Rockwell" panose="02060603020205020403" pitchFamily="18" charset="0"/>
              </a:rPr>
              <a:t>Eldercare Service</a:t>
            </a:r>
          </a:p>
          <a:p>
            <a:pPr lvl="1">
              <a:buFont typeface="Courier New" panose="02070309020205020404" pitchFamily="49" charset="0"/>
              <a:buChar char="o"/>
            </a:pPr>
            <a:r>
              <a:rPr lang="en-US" sz="2000" dirty="0">
                <a:solidFill>
                  <a:srgbClr val="003F87"/>
                </a:solidFill>
                <a:latin typeface="Rockwell" panose="02060603020205020403" pitchFamily="18" charset="0"/>
              </a:rPr>
              <a:t>Ski Trip to NC</a:t>
            </a:r>
          </a:p>
          <a:p>
            <a:pPr>
              <a:spcBef>
                <a:spcPts val="600"/>
              </a:spcBef>
            </a:pPr>
            <a:r>
              <a:rPr lang="en-US" sz="2000" dirty="0">
                <a:solidFill>
                  <a:srgbClr val="003F87"/>
                </a:solidFill>
                <a:latin typeface="Rockwell" panose="02060603020205020403" pitchFamily="18" charset="0"/>
              </a:rPr>
              <a:t>January:   Derby Daze</a:t>
            </a:r>
          </a:p>
          <a:p>
            <a:pPr lvl="1">
              <a:buFont typeface="Courier New" panose="02070309020205020404" pitchFamily="49" charset="0"/>
              <a:buChar char="o"/>
            </a:pPr>
            <a:r>
              <a:rPr lang="en-US" sz="2000" dirty="0">
                <a:solidFill>
                  <a:srgbClr val="003F87"/>
                </a:solidFill>
                <a:latin typeface="Rockwell" panose="02060603020205020403" pitchFamily="18" charset="0"/>
              </a:rPr>
              <a:t>Cutting + Racing</a:t>
            </a:r>
          </a:p>
          <a:p>
            <a:pPr>
              <a:spcBef>
                <a:spcPts val="600"/>
              </a:spcBef>
            </a:pPr>
            <a:r>
              <a:rPr lang="en-US" sz="2000" dirty="0">
                <a:solidFill>
                  <a:srgbClr val="003F87"/>
                </a:solidFill>
                <a:latin typeface="Rockwell" panose="02060603020205020403" pitchFamily="18" charset="0"/>
              </a:rPr>
              <a:t>February:  Faith + Fun</a:t>
            </a:r>
          </a:p>
          <a:p>
            <a:pPr lvl="1">
              <a:spcBef>
                <a:spcPts val="600"/>
              </a:spcBef>
              <a:buFont typeface="Courier New" panose="02070309020205020404" pitchFamily="49" charset="0"/>
              <a:buChar char="o"/>
            </a:pPr>
            <a:r>
              <a:rPr lang="en-US" sz="2000" dirty="0">
                <a:solidFill>
                  <a:srgbClr val="003F87"/>
                </a:solidFill>
                <a:latin typeface="Rockwell" panose="02060603020205020403" pitchFamily="18" charset="0"/>
              </a:rPr>
              <a:t>Scout Sunday</a:t>
            </a:r>
          </a:p>
          <a:p>
            <a:pPr lvl="1">
              <a:spcBef>
                <a:spcPts val="600"/>
              </a:spcBef>
              <a:buFont typeface="Courier New" panose="02070309020205020404" pitchFamily="49" charset="0"/>
              <a:buChar char="o"/>
            </a:pPr>
            <a:r>
              <a:rPr lang="en-US" sz="2000" dirty="0">
                <a:solidFill>
                  <a:srgbClr val="003F87"/>
                </a:solidFill>
                <a:latin typeface="Rockwell" panose="02060603020205020403" pitchFamily="18" charset="0"/>
              </a:rPr>
              <a:t>Nite @ the Museum?</a:t>
            </a:r>
          </a:p>
          <a:p>
            <a:pPr>
              <a:spcBef>
                <a:spcPts val="600"/>
              </a:spcBef>
            </a:pPr>
            <a:r>
              <a:rPr lang="en-US" sz="2000" dirty="0">
                <a:solidFill>
                  <a:srgbClr val="003F87"/>
                </a:solidFill>
                <a:latin typeface="Rockwell" panose="02060603020205020403" pitchFamily="18" charset="0"/>
              </a:rPr>
              <a:t>March:  Away and Awards</a:t>
            </a:r>
          </a:p>
          <a:p>
            <a:pPr lvl="1">
              <a:buFont typeface="Courier New" panose="02070309020205020404" pitchFamily="49" charset="0"/>
              <a:buChar char="o"/>
            </a:pPr>
            <a:r>
              <a:rPr lang="en-US" sz="2000" dirty="0">
                <a:solidFill>
                  <a:srgbClr val="003F87"/>
                </a:solidFill>
                <a:latin typeface="Rockwell" panose="02060603020205020403" pitchFamily="18" charset="0"/>
              </a:rPr>
              <a:t>End of Winter Walk</a:t>
            </a:r>
          </a:p>
          <a:p>
            <a:pPr lvl="1">
              <a:buFont typeface="Courier New" panose="02070309020205020404" pitchFamily="49" charset="0"/>
              <a:buChar char="o"/>
            </a:pPr>
            <a:r>
              <a:rPr lang="en-US" sz="2000" dirty="0">
                <a:solidFill>
                  <a:srgbClr val="003F87"/>
                </a:solidFill>
                <a:latin typeface="Rockwell" panose="02060603020205020403" pitchFamily="18" charset="0"/>
              </a:rPr>
              <a:t>Blue + Gold Banquet</a:t>
            </a:r>
          </a:p>
          <a:p>
            <a:pPr lvl="1"/>
            <a:endParaRPr lang="en-US" sz="2000" dirty="0">
              <a:solidFill>
                <a:srgbClr val="003F87"/>
              </a:solidFill>
              <a:latin typeface="Rockwell" panose="02060603020205020403" pitchFamily="18" charset="0"/>
            </a:endParaRPr>
          </a:p>
        </p:txBody>
      </p:sp>
      <p:pic>
        <p:nvPicPr>
          <p:cNvPr id="5" name="Picture 4" descr="" title="">
            <a:extLst>
              <a:ext uri="{FF2B5EF4-FFF2-40B4-BE49-F238E27FC236}">
                <a16:creationId xmlns:a16="http://schemas.microsoft.com/office/drawing/2014/main" id="{490CE50A-BFA4-4181-A9C5-48F48BC260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1"/>
            <a:ext cx="4876801" cy="6842943"/>
          </a:xfrm>
          <a:prstGeom prst="rect">
            <a:avLst/>
          </a:prstGeom>
        </p:spPr>
      </p:pic>
    </p:spTree>
    <p:extLst>
      <p:ext uri="{BB962C8B-B14F-4D97-AF65-F5344CB8AC3E}">
        <p14:creationId xmlns:p14="http://schemas.microsoft.com/office/powerpoint/2010/main" val="568429157"/>
      </p:ext>
    </p:extLst>
  </p:cSld>
  <p:clrMapOvr>
    <a:masterClrMapping/>
  </p:clrMapOvr>
</p:sld>
</file>

<file path=ppt/slides/slide1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Content Placeholder 2" descr="" title="">
            <a:extLst>
              <a:ext uri="{FF2B5EF4-FFF2-40B4-BE49-F238E27FC236}">
                <a16:creationId xmlns:a16="http://schemas.microsoft.com/office/drawing/2014/main" id="{B80F5C85-3DEA-4933-AD04-B164F27B2AE7}"/>
              </a:ext>
            </a:extLst>
          </p:cNvPr>
          <p:cNvSpPr>
            <a:spLocks noGrp="1"/>
          </p:cNvSpPr>
          <p:nvPr>
            <p:ph idx="1"/>
          </p:nvPr>
        </p:nvSpPr>
        <p:spPr>
          <a:xfrm>
            <a:off x="371060" y="1037969"/>
            <a:ext cx="11529391" cy="4434658"/>
          </a:xfrm>
        </p:spPr>
        <p:txBody>
          <a:bodyPr>
            <a:normAutofit lnSpcReduction="10000"/>
          </a:bodyPr>
          <a:lstStyle/>
          <a:p>
            <a:pPr marL="0" indent="0" algn="ctr">
              <a:buNone/>
            </a:pPr>
            <a:r>
              <a:rPr lang="en-US" sz="6000" b="1" dirty="0">
                <a:solidFill>
                  <a:srgbClr val="003F87"/>
                </a:solidFill>
                <a:latin typeface="Rockwell" panose="02060603020205020403" pitchFamily="18" charset="0"/>
              </a:rPr>
              <a:t>Those are Just Two Examples</a:t>
            </a:r>
          </a:p>
          <a:p>
            <a:pPr marL="0" indent="0">
              <a:buNone/>
            </a:pPr>
            <a:r>
              <a:rPr lang="en-US" sz="6000" b="1" dirty="0">
                <a:solidFill>
                  <a:srgbClr val="003F87"/>
                </a:solidFill>
                <a:latin typeface="Rockwell" panose="02060603020205020403" pitchFamily="18" charset="0"/>
              </a:rPr>
              <a:t> </a:t>
            </a:r>
          </a:p>
          <a:p>
            <a:pPr marL="0" indent="0" algn="ctr">
              <a:buNone/>
            </a:pPr>
            <a:r>
              <a:rPr lang="en-US" sz="5400" b="1" i="1" dirty="0">
                <a:solidFill>
                  <a:srgbClr val="003F87"/>
                </a:solidFill>
                <a:latin typeface="Rockwell" panose="02060603020205020403" pitchFamily="18" charset="0"/>
              </a:rPr>
              <a:t>Your Plan Will Be Better</a:t>
            </a:r>
          </a:p>
          <a:p>
            <a:pPr marL="0" indent="0">
              <a:buNone/>
            </a:pPr>
            <a:endParaRPr lang="en-US" sz="4800" b="1" dirty="0">
              <a:solidFill>
                <a:srgbClr val="FF0000"/>
              </a:solidFill>
              <a:latin typeface="Rockwell" panose="02060603020205020403" pitchFamily="18" charset="0"/>
            </a:endParaRPr>
          </a:p>
          <a:p>
            <a:pPr marL="0" indent="0" algn="ctr">
              <a:buNone/>
            </a:pPr>
            <a:r>
              <a:rPr lang="en-US" sz="6000" b="1" dirty="0">
                <a:solidFill>
                  <a:srgbClr val="EA6706"/>
                </a:solidFill>
                <a:latin typeface="Rockwell" panose="02060603020205020403" pitchFamily="18" charset="0"/>
              </a:rPr>
              <a:t>Use Your Resources</a:t>
            </a:r>
          </a:p>
          <a:p>
            <a:pPr marL="0" indent="0" algn="ctr">
              <a:buNone/>
            </a:pPr>
            <a:endParaRPr lang="en-US" sz="5400" dirty="0">
              <a:solidFill>
                <a:srgbClr val="003F87"/>
              </a:solidFill>
              <a:latin typeface="Rockwell" panose="02060603020205020403" pitchFamily="18" charset="0"/>
            </a:endParaRPr>
          </a:p>
        </p:txBody>
      </p:sp>
    </p:spTree>
    <p:extLst>
      <p:ext uri="{BB962C8B-B14F-4D97-AF65-F5344CB8AC3E}">
        <p14:creationId xmlns:p14="http://schemas.microsoft.com/office/powerpoint/2010/main" val="3598442838"/>
      </p:ext>
    </p:extLst>
  </p:cSld>
  <p:clrMapOvr>
    <a:masterClrMapping/>
  </p:clrMapOvr>
</p:sld>
</file>

<file path=ppt/slides/slide14.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0" name="Rectangle 9" descr="" title="">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 title="">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descr="" title="">
            <a:extLst>
              <a:ext uri="{FF2B5EF4-FFF2-40B4-BE49-F238E27FC236}">
                <a16:creationId xmlns:a16="http://schemas.microsoft.com/office/drawing/2014/main" id="{CE56E43F-9C66-4016-86E0-31C4B4A6CCD6}"/>
              </a:ext>
            </a:extLst>
          </p:cNvPr>
          <p:cNvSpPr>
            <a:spLocks noGrp="1"/>
          </p:cNvSpPr>
          <p:nvPr>
            <p:ph type="title"/>
          </p:nvPr>
        </p:nvSpPr>
        <p:spPr>
          <a:xfrm>
            <a:off x="1179226" y="826680"/>
            <a:ext cx="9833548" cy="1325563"/>
          </a:xfrm>
        </p:spPr>
        <p:txBody>
          <a:bodyPr>
            <a:noAutofit/>
          </a:bodyPr>
          <a:lstStyle/>
          <a:p>
            <a:pPr algn="ctr"/>
            <a:r>
              <a:rPr lang="en-US" sz="5200" dirty="0">
                <a:solidFill>
                  <a:srgbClr val="FFFFFF"/>
                </a:solidFill>
                <a:latin typeface="Rockwell" panose="02060603020205020403" pitchFamily="18" charset="0"/>
              </a:rPr>
              <a:t>Myth:  Blue &amp; Gold Timing</a:t>
            </a:r>
          </a:p>
        </p:txBody>
      </p:sp>
      <p:sp>
        <p:nvSpPr>
          <p:cNvPr id="5" name="Content Placeholder 4" descr="" title="">
            <a:extLst>
              <a:ext uri="{FF2B5EF4-FFF2-40B4-BE49-F238E27FC236}">
                <a16:creationId xmlns:a16="http://schemas.microsoft.com/office/drawing/2014/main" id="{56914B17-4C27-44D2-BB95-68F8AAC315F4}"/>
              </a:ext>
            </a:extLst>
          </p:cNvPr>
          <p:cNvSpPr>
            <a:spLocks noGrp="1"/>
          </p:cNvSpPr>
          <p:nvPr>
            <p:ph idx="1"/>
          </p:nvPr>
        </p:nvSpPr>
        <p:spPr>
          <a:xfrm>
            <a:off x="622853" y="2753936"/>
            <a:ext cx="11213242" cy="1951822"/>
          </a:xfrm>
        </p:spPr>
        <p:txBody>
          <a:bodyPr>
            <a:normAutofit lnSpcReduction="10000"/>
          </a:bodyPr>
          <a:lstStyle/>
          <a:p>
            <a:pPr marL="0" indent="0">
              <a:buNone/>
            </a:pPr>
            <a:r>
              <a:rPr lang="en-US" sz="2500" dirty="0">
                <a:solidFill>
                  <a:srgbClr val="003F87"/>
                </a:solidFill>
                <a:latin typeface="Rockwell" panose="02060603020205020403" pitchFamily="18" charset="0"/>
              </a:rPr>
              <a:t>Q:  A Blue &amp; Gold Banquet in May!  Doesn’t B&amp;G have to be in February?</a:t>
            </a:r>
          </a:p>
          <a:p>
            <a:pPr marL="0" indent="0">
              <a:buNone/>
            </a:pPr>
            <a:r>
              <a:rPr lang="en-US" sz="2500" dirty="0">
                <a:solidFill>
                  <a:srgbClr val="003F87"/>
                </a:solidFill>
                <a:latin typeface="Rockwell" panose="02060603020205020403" pitchFamily="18" charset="0"/>
              </a:rPr>
              <a:t>A:   Nope.  A Pack can do this event at any time, or not at all.   It’s </a:t>
            </a:r>
            <a:r>
              <a:rPr lang="en-US" sz="2500" i="1" u="sng" dirty="0">
                <a:solidFill>
                  <a:srgbClr val="003F87"/>
                </a:solidFill>
                <a:latin typeface="Rockwell" panose="02060603020205020403" pitchFamily="18" charset="0"/>
              </a:rPr>
              <a:t>your</a:t>
            </a:r>
            <a:r>
              <a:rPr lang="en-US" sz="2500" dirty="0">
                <a:solidFill>
                  <a:srgbClr val="003F87"/>
                </a:solidFill>
                <a:latin typeface="Rockwell" panose="02060603020205020403" pitchFamily="18" charset="0"/>
              </a:rPr>
              <a:t> Pack.</a:t>
            </a:r>
          </a:p>
          <a:p>
            <a:pPr marL="0" indent="0">
              <a:buNone/>
            </a:pPr>
            <a:r>
              <a:rPr lang="en-US" sz="2500" dirty="0">
                <a:solidFill>
                  <a:srgbClr val="003F87"/>
                </a:solidFill>
                <a:latin typeface="Rockwell" panose="02060603020205020403" pitchFamily="18" charset="0"/>
              </a:rPr>
              <a:t>B&amp;Gs started as a birthday party for the BSA (DOB 2/8/1910) back when advancement work was done at home – before rank work became a den leader job.  B&amp;Gs later came to be a target date for awarding Rank badges.</a:t>
            </a:r>
          </a:p>
          <a:p>
            <a:pPr marL="0" indent="0">
              <a:buNone/>
            </a:pPr>
            <a:endParaRPr lang="en-US" sz="2500" dirty="0">
              <a:solidFill>
                <a:srgbClr val="003F87"/>
              </a:solidFill>
              <a:latin typeface="Rockwell" panose="02060603020205020403" pitchFamily="18" charset="0"/>
            </a:endParaRPr>
          </a:p>
        </p:txBody>
      </p:sp>
      <p:pic>
        <p:nvPicPr>
          <p:cNvPr id="6" name="Picture 5" descr="" title="">
            <a:extLst>
              <a:ext uri="{FF2B5EF4-FFF2-40B4-BE49-F238E27FC236}">
                <a16:creationId xmlns:a16="http://schemas.microsoft.com/office/drawing/2014/main" id="{8D8196AE-3733-46F5-A274-453AA1F28672}"/>
              </a:ext>
            </a:extLst>
          </p:cNvPr>
          <p:cNvPicPr>
            <a:picLocks noChangeAspect="1"/>
          </p:cNvPicPr>
          <p:nvPr/>
        </p:nvPicPr>
        <p:blipFill>
          <a:blip r:embed="rId3"/>
          <a:stretch>
            <a:fillRect/>
          </a:stretch>
        </p:blipFill>
        <p:spPr>
          <a:xfrm>
            <a:off x="10193541" y="4688244"/>
            <a:ext cx="1998459" cy="2169756"/>
          </a:xfrm>
          <a:prstGeom prst="rect">
            <a:avLst/>
          </a:prstGeom>
        </p:spPr>
      </p:pic>
      <p:sp>
        <p:nvSpPr>
          <p:cNvPr id="9" name="Content Placeholder 4" descr="" title="">
            <a:extLst>
              <a:ext uri="{FF2B5EF4-FFF2-40B4-BE49-F238E27FC236}">
                <a16:creationId xmlns:a16="http://schemas.microsoft.com/office/drawing/2014/main" id="{56FA7B0F-8BC4-42F2-835D-4468E3ACA73D}"/>
              </a:ext>
            </a:extLst>
          </p:cNvPr>
          <p:cNvSpPr txBox="1">
            <a:spLocks/>
          </p:cNvSpPr>
          <p:nvPr/>
        </p:nvSpPr>
        <p:spPr>
          <a:xfrm>
            <a:off x="622853" y="4761642"/>
            <a:ext cx="9143999" cy="17054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500" u="sng" dirty="0">
                <a:solidFill>
                  <a:srgbClr val="003F87"/>
                </a:solidFill>
                <a:latin typeface="Rockwell" panose="02060603020205020403" pitchFamily="18" charset="0"/>
              </a:rPr>
              <a:t>Problem</a:t>
            </a:r>
            <a:r>
              <a:rPr lang="en-US" sz="2500" dirty="0">
                <a:solidFill>
                  <a:srgbClr val="003F87"/>
                </a:solidFill>
                <a:latin typeface="Rockwell" panose="02060603020205020403" pitchFamily="18" charset="0"/>
              </a:rPr>
              <a:t>:  Many Den Leaders face a crisis – it’s often hard to complete a Rank by February.  (More on this later.)</a:t>
            </a:r>
          </a:p>
          <a:p>
            <a:pPr marL="0" indent="0">
              <a:buFont typeface="Arial" panose="020B0604020202020204" pitchFamily="34" charset="0"/>
              <a:buNone/>
            </a:pPr>
            <a:r>
              <a:rPr lang="en-US" sz="2500" u="sng" dirty="0">
                <a:solidFill>
                  <a:srgbClr val="003F87"/>
                </a:solidFill>
                <a:latin typeface="Rockwell" panose="02060603020205020403" pitchFamily="18" charset="0"/>
              </a:rPr>
              <a:t>Solution</a:t>
            </a:r>
            <a:r>
              <a:rPr lang="en-US" sz="2500" dirty="0">
                <a:solidFill>
                  <a:srgbClr val="003F87"/>
                </a:solidFill>
                <a:latin typeface="Rockwell" panose="02060603020205020403" pitchFamily="18" charset="0"/>
              </a:rPr>
              <a:t>:  If setting up a B&amp;G as </a:t>
            </a:r>
            <a:r>
              <a:rPr lang="en-US" sz="2500" b="1" i="1" u="sng" dirty="0">
                <a:solidFill>
                  <a:srgbClr val="003F87"/>
                </a:solidFill>
                <a:latin typeface="Rockwell" panose="02060603020205020403" pitchFamily="18" charset="0"/>
              </a:rPr>
              <a:t>THE</a:t>
            </a:r>
            <a:r>
              <a:rPr lang="en-US" sz="2500" dirty="0">
                <a:solidFill>
                  <a:srgbClr val="003F87"/>
                </a:solidFill>
                <a:latin typeface="Rockwell" panose="02060603020205020403" pitchFamily="18" charset="0"/>
              </a:rPr>
              <a:t> Big Rank Award night brings Advancement Anxiety, do it later.   It’s OK.</a:t>
            </a:r>
          </a:p>
          <a:p>
            <a:pPr marL="0" indent="0">
              <a:buFont typeface="Arial" panose="020B0604020202020204" pitchFamily="34" charset="0"/>
              <a:buNone/>
            </a:pPr>
            <a:endParaRPr lang="en-US" sz="2500" dirty="0">
              <a:solidFill>
                <a:srgbClr val="003F87"/>
              </a:solidFill>
              <a:latin typeface="Rockwell" panose="02060603020205020403" pitchFamily="18" charset="0"/>
            </a:endParaRPr>
          </a:p>
        </p:txBody>
      </p:sp>
    </p:spTree>
    <p:extLst>
      <p:ext uri="{BB962C8B-B14F-4D97-AF65-F5344CB8AC3E}">
        <p14:creationId xmlns:p14="http://schemas.microsoft.com/office/powerpoint/2010/main" val="2299526866"/>
      </p:ext>
    </p:extLst>
  </p:cSld>
  <p:clrMapOvr>
    <a:masterClrMapping/>
  </p:clrMapOvr>
</p:sld>
</file>

<file path=ppt/slides/slide1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4" name="Title 3" descr="" title="">
            <a:extLst>
              <a:ext uri="{FF2B5EF4-FFF2-40B4-BE49-F238E27FC236}">
                <a16:creationId xmlns:a16="http://schemas.microsoft.com/office/drawing/2014/main" id="{E5766DD1-03B6-4CA7-A2A0-BC02E2F1F61B}"/>
              </a:ext>
            </a:extLst>
          </p:cNvPr>
          <p:cNvSpPr>
            <a:spLocks noGrp="1"/>
          </p:cNvSpPr>
          <p:nvPr>
            <p:ph type="title"/>
          </p:nvPr>
        </p:nvSpPr>
        <p:spPr>
          <a:xfrm>
            <a:off x="6172200" y="450574"/>
            <a:ext cx="5290930" cy="1240114"/>
          </a:xfrm>
        </p:spPr>
        <p:txBody>
          <a:bodyPr>
            <a:noAutofit/>
          </a:bodyPr>
          <a:lstStyle/>
          <a:p>
            <a:r>
              <a:rPr lang="en-US" sz="6000" dirty="0">
                <a:solidFill>
                  <a:srgbClr val="003F87"/>
                </a:solidFill>
                <a:latin typeface="Rockwell" panose="02060603020205020403" pitchFamily="18" charset="0"/>
                <a:ea typeface="+mn-ea"/>
                <a:cs typeface="+mn-cs"/>
              </a:rPr>
              <a:t>Outdoor Ideas</a:t>
            </a:r>
          </a:p>
        </p:txBody>
      </p:sp>
      <p:sp>
        <p:nvSpPr>
          <p:cNvPr id="5" name="Content Placeholder 4" descr="" title="">
            <a:extLst>
              <a:ext uri="{FF2B5EF4-FFF2-40B4-BE49-F238E27FC236}">
                <a16:creationId xmlns:a16="http://schemas.microsoft.com/office/drawing/2014/main" id="{5DB0E3B8-722D-4A53-BECA-3B52DFF1F925}"/>
              </a:ext>
            </a:extLst>
          </p:cNvPr>
          <p:cNvSpPr>
            <a:spLocks noGrp="1"/>
          </p:cNvSpPr>
          <p:nvPr>
            <p:ph sz="half" idx="1"/>
          </p:nvPr>
        </p:nvSpPr>
        <p:spPr>
          <a:xfrm>
            <a:off x="838200" y="1825624"/>
            <a:ext cx="2607365" cy="4694445"/>
          </a:xfrm>
        </p:spPr>
        <p:txBody>
          <a:bodyPr>
            <a:noAutofit/>
          </a:bodyPr>
          <a:lstStyle/>
          <a:p>
            <a:pPr>
              <a:spcBef>
                <a:spcPts val="600"/>
              </a:spcBef>
            </a:pPr>
            <a:r>
              <a:rPr lang="en-US" sz="2500" dirty="0">
                <a:solidFill>
                  <a:srgbClr val="003F87"/>
                </a:solidFill>
                <a:latin typeface="Rockwell" panose="02060603020205020403" pitchFamily="18" charset="0"/>
              </a:rPr>
              <a:t>Hikes (Walks)</a:t>
            </a:r>
          </a:p>
          <a:p>
            <a:pPr>
              <a:spcBef>
                <a:spcPts val="600"/>
              </a:spcBef>
            </a:pPr>
            <a:r>
              <a:rPr lang="en-US" sz="2500" dirty="0">
                <a:solidFill>
                  <a:srgbClr val="003F87"/>
                </a:solidFill>
                <a:latin typeface="Rockwell" panose="02060603020205020403" pitchFamily="18" charset="0"/>
              </a:rPr>
              <a:t>Camping</a:t>
            </a:r>
          </a:p>
          <a:p>
            <a:pPr>
              <a:spcBef>
                <a:spcPts val="600"/>
              </a:spcBef>
            </a:pPr>
            <a:r>
              <a:rPr lang="en-US" sz="2500" dirty="0">
                <a:solidFill>
                  <a:srgbClr val="003F87"/>
                </a:solidFill>
                <a:latin typeface="Rockwell" panose="02060603020205020403" pitchFamily="18" charset="0"/>
              </a:rPr>
              <a:t>Fishing</a:t>
            </a:r>
          </a:p>
          <a:p>
            <a:pPr>
              <a:spcBef>
                <a:spcPts val="600"/>
              </a:spcBef>
            </a:pPr>
            <a:r>
              <a:rPr lang="en-US" sz="2500" dirty="0">
                <a:solidFill>
                  <a:srgbClr val="003F87"/>
                </a:solidFill>
                <a:latin typeface="Rockwell" panose="02060603020205020403" pitchFamily="18" charset="0"/>
              </a:rPr>
              <a:t>Biking</a:t>
            </a:r>
          </a:p>
          <a:p>
            <a:pPr>
              <a:spcBef>
                <a:spcPts val="600"/>
              </a:spcBef>
            </a:pPr>
            <a:r>
              <a:rPr lang="en-US" sz="2500" dirty="0">
                <a:solidFill>
                  <a:srgbClr val="003F87"/>
                </a:solidFill>
                <a:latin typeface="Rockwell" panose="02060603020205020403" pitchFamily="18" charset="0"/>
              </a:rPr>
              <a:t>Boating</a:t>
            </a:r>
          </a:p>
          <a:p>
            <a:pPr>
              <a:spcBef>
                <a:spcPts val="600"/>
              </a:spcBef>
            </a:pPr>
            <a:r>
              <a:rPr lang="en-US" sz="2500" dirty="0">
                <a:solidFill>
                  <a:srgbClr val="003F87"/>
                </a:solidFill>
                <a:latin typeface="Rockwell" panose="02060603020205020403" pitchFamily="18" charset="0"/>
              </a:rPr>
              <a:t>Swimming</a:t>
            </a:r>
          </a:p>
          <a:p>
            <a:pPr>
              <a:spcBef>
                <a:spcPts val="600"/>
              </a:spcBef>
            </a:pPr>
            <a:r>
              <a:rPr lang="en-US" sz="2500" dirty="0">
                <a:solidFill>
                  <a:srgbClr val="003F87"/>
                </a:solidFill>
                <a:latin typeface="Rockwell" panose="02060603020205020403" pitchFamily="18" charset="0"/>
              </a:rPr>
              <a:t>Scooters</a:t>
            </a:r>
          </a:p>
          <a:p>
            <a:pPr>
              <a:spcBef>
                <a:spcPts val="600"/>
              </a:spcBef>
            </a:pPr>
            <a:r>
              <a:rPr lang="en-US" sz="2500" dirty="0">
                <a:solidFill>
                  <a:srgbClr val="003F87"/>
                </a:solidFill>
                <a:latin typeface="Rockwell" panose="02060603020205020403" pitchFamily="18" charset="0"/>
              </a:rPr>
              <a:t>Skateboards</a:t>
            </a:r>
          </a:p>
          <a:p>
            <a:pPr>
              <a:spcBef>
                <a:spcPts val="600"/>
              </a:spcBef>
            </a:pPr>
            <a:r>
              <a:rPr lang="en-US" sz="2500" dirty="0">
                <a:solidFill>
                  <a:srgbClr val="003F87"/>
                </a:solidFill>
                <a:latin typeface="Rockwell" panose="02060603020205020403" pitchFamily="18" charset="0"/>
              </a:rPr>
              <a:t>Skiing</a:t>
            </a:r>
          </a:p>
          <a:p>
            <a:pPr>
              <a:spcBef>
                <a:spcPts val="600"/>
              </a:spcBef>
            </a:pPr>
            <a:r>
              <a:rPr lang="en-US" sz="2500" dirty="0">
                <a:solidFill>
                  <a:srgbClr val="003F87"/>
                </a:solidFill>
                <a:latin typeface="Rockwell" panose="02060603020205020403" pitchFamily="18" charset="0"/>
              </a:rPr>
              <a:t>Snowboards</a:t>
            </a:r>
          </a:p>
          <a:p>
            <a:pPr>
              <a:spcBef>
                <a:spcPts val="600"/>
              </a:spcBef>
            </a:pPr>
            <a:r>
              <a:rPr lang="en-US" sz="2500" dirty="0">
                <a:solidFill>
                  <a:srgbClr val="003F87"/>
                </a:solidFill>
                <a:latin typeface="Rockwell" panose="02060603020205020403" pitchFamily="18" charset="0"/>
              </a:rPr>
              <a:t>Sledding</a:t>
            </a:r>
          </a:p>
        </p:txBody>
      </p:sp>
      <p:pic>
        <p:nvPicPr>
          <p:cNvPr id="8" name="Picture 7" descr="" title="">
            <a:extLst>
              <a:ext uri="{FF2B5EF4-FFF2-40B4-BE49-F238E27FC236}">
                <a16:creationId xmlns:a16="http://schemas.microsoft.com/office/drawing/2014/main" id="{B2DE68E1-9183-4FCB-AF40-3063A08F3407}"/>
              </a:ext>
            </a:extLst>
          </p:cNvPr>
          <p:cNvPicPr>
            <a:picLocks noChangeAspect="1"/>
          </p:cNvPicPr>
          <p:nvPr/>
        </p:nvPicPr>
        <p:blipFill>
          <a:blip r:embed="rId2"/>
          <a:stretch>
            <a:fillRect/>
          </a:stretch>
        </p:blipFill>
        <p:spPr>
          <a:xfrm>
            <a:off x="838200" y="540026"/>
            <a:ext cx="5396482" cy="983974"/>
          </a:xfrm>
          <a:prstGeom prst="rect">
            <a:avLst/>
          </a:prstGeom>
        </p:spPr>
      </p:pic>
      <p:sp>
        <p:nvSpPr>
          <p:cNvPr id="9" name="Content Placeholder 4" descr="" title="">
            <a:extLst>
              <a:ext uri="{FF2B5EF4-FFF2-40B4-BE49-F238E27FC236}">
                <a16:creationId xmlns:a16="http://schemas.microsoft.com/office/drawing/2014/main" id="{9045A883-2FEF-4079-8FDA-9C825A49DB39}"/>
              </a:ext>
            </a:extLst>
          </p:cNvPr>
          <p:cNvSpPr txBox="1">
            <a:spLocks/>
          </p:cNvSpPr>
          <p:nvPr/>
        </p:nvSpPr>
        <p:spPr>
          <a:xfrm>
            <a:off x="3428997" y="1842054"/>
            <a:ext cx="2839276" cy="46846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500" dirty="0">
                <a:solidFill>
                  <a:srgbClr val="003F87"/>
                </a:solidFill>
                <a:latin typeface="Rockwell" panose="02060603020205020403" pitchFamily="18" charset="0"/>
              </a:rPr>
              <a:t>Spectator Sports</a:t>
            </a:r>
          </a:p>
          <a:p>
            <a:pPr>
              <a:spcBef>
                <a:spcPts val="600"/>
              </a:spcBef>
            </a:pPr>
            <a:r>
              <a:rPr lang="en-US" sz="2500" dirty="0">
                <a:solidFill>
                  <a:srgbClr val="003F87"/>
                </a:solidFill>
                <a:latin typeface="Rockwell" panose="02060603020205020403" pitchFamily="18" charset="0"/>
              </a:rPr>
              <a:t>Kickball</a:t>
            </a:r>
          </a:p>
          <a:p>
            <a:pPr>
              <a:spcBef>
                <a:spcPts val="600"/>
              </a:spcBef>
            </a:pPr>
            <a:r>
              <a:rPr lang="en-US" sz="2500" dirty="0">
                <a:solidFill>
                  <a:srgbClr val="003F87"/>
                </a:solidFill>
                <a:latin typeface="Rockwell" panose="02060603020205020403" pitchFamily="18" charset="0"/>
              </a:rPr>
              <a:t>Soccer</a:t>
            </a:r>
          </a:p>
          <a:p>
            <a:pPr>
              <a:spcBef>
                <a:spcPts val="600"/>
              </a:spcBef>
            </a:pPr>
            <a:r>
              <a:rPr lang="en-US" sz="2500" dirty="0">
                <a:solidFill>
                  <a:srgbClr val="003F87"/>
                </a:solidFill>
                <a:latin typeface="Rockwell" panose="02060603020205020403" pitchFamily="18" charset="0"/>
              </a:rPr>
              <a:t>Ultimate</a:t>
            </a:r>
          </a:p>
          <a:p>
            <a:pPr>
              <a:spcBef>
                <a:spcPts val="600"/>
              </a:spcBef>
            </a:pPr>
            <a:r>
              <a:rPr lang="en-US" sz="2500" dirty="0">
                <a:solidFill>
                  <a:srgbClr val="003F87"/>
                </a:solidFill>
                <a:latin typeface="Rockwell" panose="02060603020205020403" pitchFamily="18" charset="0"/>
              </a:rPr>
              <a:t>Disc Golf</a:t>
            </a:r>
          </a:p>
          <a:p>
            <a:pPr>
              <a:spcBef>
                <a:spcPts val="600"/>
              </a:spcBef>
            </a:pPr>
            <a:r>
              <a:rPr lang="en-US" sz="2500" dirty="0">
                <a:solidFill>
                  <a:srgbClr val="003F87"/>
                </a:solidFill>
                <a:latin typeface="Rockwell" panose="02060603020205020403" pitchFamily="18" charset="0"/>
              </a:rPr>
              <a:t>Four Square</a:t>
            </a:r>
          </a:p>
          <a:p>
            <a:pPr>
              <a:spcBef>
                <a:spcPts val="600"/>
              </a:spcBef>
            </a:pPr>
            <a:r>
              <a:rPr lang="en-US" sz="2500" dirty="0">
                <a:solidFill>
                  <a:srgbClr val="003F87"/>
                </a:solidFill>
                <a:latin typeface="Rockwell" panose="02060603020205020403" pitchFamily="18" charset="0"/>
              </a:rPr>
              <a:t>Croquet</a:t>
            </a:r>
          </a:p>
          <a:p>
            <a:pPr>
              <a:spcBef>
                <a:spcPts val="600"/>
              </a:spcBef>
            </a:pPr>
            <a:r>
              <a:rPr lang="en-US" sz="2500" dirty="0">
                <a:solidFill>
                  <a:srgbClr val="003F87"/>
                </a:solidFill>
                <a:latin typeface="Rockwell" panose="02060603020205020403" pitchFamily="18" charset="0"/>
              </a:rPr>
              <a:t>Badminton</a:t>
            </a:r>
          </a:p>
          <a:p>
            <a:pPr>
              <a:spcBef>
                <a:spcPts val="600"/>
              </a:spcBef>
            </a:pPr>
            <a:r>
              <a:rPr lang="en-US" sz="2500" dirty="0">
                <a:solidFill>
                  <a:srgbClr val="003F87"/>
                </a:solidFill>
                <a:latin typeface="Rockwell" panose="02060603020205020403" pitchFamily="18" charset="0"/>
              </a:rPr>
              <a:t>Volleyball</a:t>
            </a:r>
          </a:p>
          <a:p>
            <a:pPr>
              <a:spcBef>
                <a:spcPts val="600"/>
              </a:spcBef>
            </a:pPr>
            <a:r>
              <a:rPr lang="en-US" sz="2500" dirty="0">
                <a:solidFill>
                  <a:srgbClr val="003F87"/>
                </a:solidFill>
                <a:latin typeface="Rockwell" panose="02060603020205020403" pitchFamily="18" charset="0"/>
              </a:rPr>
              <a:t>Geocaching</a:t>
            </a:r>
          </a:p>
          <a:p>
            <a:pPr>
              <a:spcBef>
                <a:spcPts val="600"/>
              </a:spcBef>
            </a:pPr>
            <a:r>
              <a:rPr lang="en-US" sz="2500" dirty="0">
                <a:solidFill>
                  <a:srgbClr val="003F87"/>
                </a:solidFill>
                <a:latin typeface="Rockwell" panose="02060603020205020403" pitchFamily="18" charset="0"/>
              </a:rPr>
              <a:t>Orienteering</a:t>
            </a:r>
          </a:p>
        </p:txBody>
      </p:sp>
      <p:sp>
        <p:nvSpPr>
          <p:cNvPr id="10" name="Content Placeholder 4" descr="" title="">
            <a:extLst>
              <a:ext uri="{FF2B5EF4-FFF2-40B4-BE49-F238E27FC236}">
                <a16:creationId xmlns:a16="http://schemas.microsoft.com/office/drawing/2014/main" id="{6392AEF5-5127-4FA8-B5B2-625DCED2C184}"/>
              </a:ext>
            </a:extLst>
          </p:cNvPr>
          <p:cNvSpPr txBox="1">
            <a:spLocks/>
          </p:cNvSpPr>
          <p:nvPr/>
        </p:nvSpPr>
        <p:spPr>
          <a:xfrm>
            <a:off x="6337849" y="1855306"/>
            <a:ext cx="2779643" cy="46647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500" dirty="0">
                <a:solidFill>
                  <a:srgbClr val="003F87"/>
                </a:solidFill>
                <a:latin typeface="Rockwell" panose="02060603020205020403" pitchFamily="18" charset="0"/>
              </a:rPr>
              <a:t>Scavenger Hunt</a:t>
            </a:r>
          </a:p>
          <a:p>
            <a:pPr>
              <a:spcBef>
                <a:spcPts val="600"/>
              </a:spcBef>
            </a:pPr>
            <a:r>
              <a:rPr lang="en-US" sz="2500" dirty="0">
                <a:solidFill>
                  <a:srgbClr val="003F87"/>
                </a:solidFill>
                <a:latin typeface="Rockwell" panose="02060603020205020403" pitchFamily="18" charset="0"/>
              </a:rPr>
              <a:t>Softball</a:t>
            </a:r>
          </a:p>
          <a:p>
            <a:pPr>
              <a:spcBef>
                <a:spcPts val="600"/>
              </a:spcBef>
            </a:pPr>
            <a:r>
              <a:rPr lang="en-US" sz="2500" dirty="0">
                <a:solidFill>
                  <a:srgbClr val="003F87"/>
                </a:solidFill>
                <a:latin typeface="Rockwell" panose="02060603020205020403" pitchFamily="18" charset="0"/>
              </a:rPr>
              <a:t>Tennis</a:t>
            </a:r>
          </a:p>
          <a:p>
            <a:pPr>
              <a:spcBef>
                <a:spcPts val="600"/>
              </a:spcBef>
            </a:pPr>
            <a:r>
              <a:rPr lang="en-US" sz="2500" dirty="0">
                <a:solidFill>
                  <a:srgbClr val="003F87"/>
                </a:solidFill>
                <a:latin typeface="Rockwell" panose="02060603020205020403" pitchFamily="18" charset="0"/>
              </a:rPr>
              <a:t>Table Tennis</a:t>
            </a:r>
            <a:endParaRPr lang="en-US" sz="2000" dirty="0">
              <a:solidFill>
                <a:srgbClr val="003F87"/>
              </a:solidFill>
              <a:latin typeface="Rockwell" panose="02060603020205020403" pitchFamily="18" charset="0"/>
            </a:endParaRPr>
          </a:p>
          <a:p>
            <a:pPr>
              <a:spcBef>
                <a:spcPts val="600"/>
              </a:spcBef>
            </a:pPr>
            <a:r>
              <a:rPr lang="en-US" sz="2500" dirty="0">
                <a:solidFill>
                  <a:srgbClr val="003F87"/>
                </a:solidFill>
                <a:latin typeface="Rockwell" panose="02060603020205020403" pitchFamily="18" charset="0"/>
              </a:rPr>
              <a:t>Golf</a:t>
            </a:r>
          </a:p>
          <a:p>
            <a:pPr>
              <a:spcBef>
                <a:spcPts val="600"/>
              </a:spcBef>
            </a:pPr>
            <a:r>
              <a:rPr lang="en-US" sz="2500" dirty="0">
                <a:solidFill>
                  <a:srgbClr val="003F87"/>
                </a:solidFill>
                <a:latin typeface="Rockwell" panose="02060603020205020403" pitchFamily="18" charset="0"/>
              </a:rPr>
              <a:t>Skating</a:t>
            </a:r>
          </a:p>
          <a:p>
            <a:pPr>
              <a:spcBef>
                <a:spcPts val="600"/>
              </a:spcBef>
            </a:pPr>
            <a:r>
              <a:rPr lang="en-US" sz="2500" dirty="0">
                <a:solidFill>
                  <a:srgbClr val="003F87"/>
                </a:solidFill>
                <a:latin typeface="Rockwell" panose="02060603020205020403" pitchFamily="18" charset="0"/>
              </a:rPr>
              <a:t>Horse Rides</a:t>
            </a:r>
          </a:p>
          <a:p>
            <a:pPr>
              <a:spcBef>
                <a:spcPts val="600"/>
              </a:spcBef>
            </a:pPr>
            <a:r>
              <a:rPr lang="en-US" sz="2500" dirty="0">
                <a:solidFill>
                  <a:srgbClr val="003F87"/>
                </a:solidFill>
                <a:latin typeface="Rockwell" panose="02060603020205020403" pitchFamily="18" charset="0"/>
              </a:rPr>
              <a:t>Cornhole</a:t>
            </a:r>
          </a:p>
          <a:p>
            <a:pPr>
              <a:spcBef>
                <a:spcPts val="600"/>
              </a:spcBef>
            </a:pPr>
            <a:r>
              <a:rPr lang="en-US" sz="2500" dirty="0">
                <a:solidFill>
                  <a:srgbClr val="003F87"/>
                </a:solidFill>
                <a:latin typeface="Rockwell" panose="02060603020205020403" pitchFamily="18" charset="0"/>
              </a:rPr>
              <a:t>Horseshoes</a:t>
            </a:r>
          </a:p>
          <a:p>
            <a:pPr>
              <a:spcBef>
                <a:spcPts val="600"/>
              </a:spcBef>
            </a:pPr>
            <a:r>
              <a:rPr lang="en-US" sz="2500" dirty="0">
                <a:solidFill>
                  <a:srgbClr val="003F87"/>
                </a:solidFill>
                <a:latin typeface="Rockwell" panose="02060603020205020403" pitchFamily="18" charset="0"/>
              </a:rPr>
              <a:t>Basketball</a:t>
            </a:r>
          </a:p>
          <a:p>
            <a:pPr>
              <a:spcBef>
                <a:spcPts val="600"/>
              </a:spcBef>
            </a:pPr>
            <a:r>
              <a:rPr lang="en-US" sz="2500" dirty="0">
                <a:solidFill>
                  <a:srgbClr val="003F87"/>
                </a:solidFill>
                <a:latin typeface="Rockwell" panose="02060603020205020403" pitchFamily="18" charset="0"/>
              </a:rPr>
              <a:t>Rain gutter Regatta</a:t>
            </a:r>
          </a:p>
        </p:txBody>
      </p:sp>
      <p:sp>
        <p:nvSpPr>
          <p:cNvPr id="11" name="Content Placeholder 4" descr="" title="">
            <a:extLst>
              <a:ext uri="{FF2B5EF4-FFF2-40B4-BE49-F238E27FC236}">
                <a16:creationId xmlns:a16="http://schemas.microsoft.com/office/drawing/2014/main" id="{EBC35FC1-B858-4F3D-B87D-DBCC422C9FFE}"/>
              </a:ext>
            </a:extLst>
          </p:cNvPr>
          <p:cNvSpPr txBox="1">
            <a:spLocks/>
          </p:cNvSpPr>
          <p:nvPr/>
        </p:nvSpPr>
        <p:spPr>
          <a:xfrm>
            <a:off x="9187068" y="1835430"/>
            <a:ext cx="2607365" cy="46846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500" dirty="0">
                <a:solidFill>
                  <a:srgbClr val="003F87"/>
                </a:solidFill>
                <a:latin typeface="Rockwell" panose="02060603020205020403" pitchFamily="18" charset="0"/>
              </a:rPr>
              <a:t>Flag Football</a:t>
            </a:r>
          </a:p>
          <a:p>
            <a:pPr>
              <a:spcBef>
                <a:spcPts val="600"/>
              </a:spcBef>
            </a:pPr>
            <a:r>
              <a:rPr lang="en-US" sz="2500" dirty="0">
                <a:solidFill>
                  <a:srgbClr val="003F87"/>
                </a:solidFill>
                <a:latin typeface="Rockwell" panose="02060603020205020403" pitchFamily="18" charset="0"/>
              </a:rPr>
              <a:t>Cricket</a:t>
            </a:r>
          </a:p>
          <a:p>
            <a:pPr>
              <a:spcBef>
                <a:spcPts val="600"/>
              </a:spcBef>
            </a:pPr>
            <a:r>
              <a:rPr lang="en-US" sz="2500" dirty="0">
                <a:solidFill>
                  <a:srgbClr val="003F87"/>
                </a:solidFill>
                <a:latin typeface="Rockwell" panose="02060603020205020403" pitchFamily="18" charset="0"/>
              </a:rPr>
              <a:t>Lacrosse</a:t>
            </a:r>
          </a:p>
          <a:p>
            <a:pPr>
              <a:spcBef>
                <a:spcPts val="600"/>
              </a:spcBef>
            </a:pPr>
            <a:r>
              <a:rPr lang="en-US" sz="2500" dirty="0">
                <a:solidFill>
                  <a:srgbClr val="003F87"/>
                </a:solidFill>
                <a:latin typeface="Rockwell" panose="02060603020205020403" pitchFamily="18" charset="0"/>
              </a:rPr>
              <a:t>Bouldering</a:t>
            </a:r>
          </a:p>
          <a:p>
            <a:pPr>
              <a:spcBef>
                <a:spcPts val="600"/>
              </a:spcBef>
            </a:pPr>
            <a:r>
              <a:rPr lang="en-US" sz="2500" dirty="0">
                <a:solidFill>
                  <a:srgbClr val="003F87"/>
                </a:solidFill>
                <a:latin typeface="Rockwell" panose="02060603020205020403" pitchFamily="18" charset="0"/>
              </a:rPr>
              <a:t>Archery</a:t>
            </a:r>
          </a:p>
          <a:p>
            <a:pPr>
              <a:spcBef>
                <a:spcPts val="600"/>
              </a:spcBef>
            </a:pPr>
            <a:r>
              <a:rPr lang="en-US" sz="2500" dirty="0">
                <a:solidFill>
                  <a:srgbClr val="003F87"/>
                </a:solidFill>
                <a:latin typeface="Rockwell" panose="02060603020205020403" pitchFamily="18" charset="0"/>
              </a:rPr>
              <a:t>BB Shooting</a:t>
            </a:r>
          </a:p>
          <a:p>
            <a:pPr>
              <a:spcBef>
                <a:spcPts val="600"/>
              </a:spcBef>
            </a:pPr>
            <a:r>
              <a:rPr lang="en-US" sz="2500" dirty="0">
                <a:solidFill>
                  <a:srgbClr val="003F87"/>
                </a:solidFill>
                <a:latin typeface="Rockwell" panose="02060603020205020403" pitchFamily="18" charset="0"/>
              </a:rPr>
              <a:t>Slingshots</a:t>
            </a:r>
          </a:p>
          <a:p>
            <a:pPr>
              <a:spcBef>
                <a:spcPts val="600"/>
              </a:spcBef>
            </a:pPr>
            <a:r>
              <a:rPr lang="en-US" sz="2500" dirty="0">
                <a:solidFill>
                  <a:srgbClr val="003F87"/>
                </a:solidFill>
                <a:latin typeface="Rockwell" panose="02060603020205020403" pitchFamily="18" charset="0"/>
              </a:rPr>
              <a:t>Track/Field</a:t>
            </a:r>
          </a:p>
          <a:p>
            <a:pPr>
              <a:spcBef>
                <a:spcPts val="600"/>
              </a:spcBef>
            </a:pPr>
            <a:r>
              <a:rPr lang="en-US" sz="2500" dirty="0">
                <a:solidFill>
                  <a:srgbClr val="003F87"/>
                </a:solidFill>
                <a:latin typeface="Rockwell" panose="02060603020205020403" pitchFamily="18" charset="0"/>
              </a:rPr>
              <a:t>Skygazing</a:t>
            </a:r>
          </a:p>
          <a:p>
            <a:pPr>
              <a:spcBef>
                <a:spcPts val="600"/>
              </a:spcBef>
            </a:pPr>
            <a:r>
              <a:rPr lang="en-US" sz="2500" dirty="0">
                <a:solidFill>
                  <a:srgbClr val="003F87"/>
                </a:solidFill>
                <a:latin typeface="Rockwell" panose="02060603020205020403" pitchFamily="18" charset="0"/>
              </a:rPr>
              <a:t>Yoga</a:t>
            </a:r>
          </a:p>
          <a:p>
            <a:pPr>
              <a:spcBef>
                <a:spcPts val="600"/>
              </a:spcBef>
            </a:pPr>
            <a:r>
              <a:rPr lang="en-US" sz="2500" dirty="0">
                <a:solidFill>
                  <a:srgbClr val="003F87"/>
                </a:solidFill>
                <a:latin typeface="Rockwell" panose="02060603020205020403" pitchFamily="18" charset="0"/>
              </a:rPr>
              <a:t>Kites</a:t>
            </a:r>
          </a:p>
        </p:txBody>
      </p:sp>
    </p:spTree>
    <p:extLst>
      <p:ext uri="{BB962C8B-B14F-4D97-AF65-F5344CB8AC3E}">
        <p14:creationId xmlns:p14="http://schemas.microsoft.com/office/powerpoint/2010/main" val="1818064288"/>
      </p:ext>
    </p:extLst>
  </p:cSld>
  <p:clrMapOvr>
    <a:masterClrMapping/>
  </p:clrMapOvr>
</p:sld>
</file>

<file path=ppt/slides/slide16.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descr="" title=""/>
        <p:cNvGrpSpPr/>
        <p:nvPr/>
      </p:nvGrpSpPr>
      <p:grpSpPr>
        <a:xfrm>
          <a:off x="0" y="0"/>
          <a:ext cx="0" cy="0"/>
          <a:chOff x="0" y="0"/>
          <a:chExt cx="0" cy="0"/>
        </a:xfrm>
      </p:grpSpPr>
      <p:sp>
        <p:nvSpPr>
          <p:cNvPr id="10" name="Rectangle 9" descr="" title="">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 title="">
            <a:extLst>
              <a:ext uri="{FF2B5EF4-FFF2-40B4-BE49-F238E27FC236}">
                <a16:creationId xmlns:a16="http://schemas.microsoft.com/office/drawing/2014/main" id="{3D135791-C3E9-4BD6-8FC8-2CAB93C1B62C}"/>
              </a:ext>
            </a:extLst>
          </p:cNvPr>
          <p:cNvPicPr>
            <a:picLocks noGrp="1" noChangeAspect="1"/>
          </p:cNvPicPr>
          <p:nvPr>
            <p:ph sz="half" idx="1"/>
          </p:nvPr>
        </p:nvPicPr>
        <p:blipFill rotWithShape="1">
          <a:blip r:embed="rId2">
            <a:alphaModFix amt="50000"/>
          </a:blip>
          <a:srcRect b="17582"/>
          <a:stretch/>
        </p:blipFill>
        <p:spPr>
          <a:xfrm>
            <a:off x="20" y="1"/>
            <a:ext cx="12191980" cy="6857999"/>
          </a:xfrm>
          <a:prstGeom prst="rect">
            <a:avLst/>
          </a:prstGeom>
        </p:spPr>
      </p:pic>
      <p:sp>
        <p:nvSpPr>
          <p:cNvPr id="2" name="Title 1" descr="" title="">
            <a:extLst>
              <a:ext uri="{FF2B5EF4-FFF2-40B4-BE49-F238E27FC236}">
                <a16:creationId xmlns:a16="http://schemas.microsoft.com/office/drawing/2014/main" id="{3DCFCBE5-6A0F-4AE8-A6E4-C519D49BB4F2}"/>
              </a:ext>
            </a:extLst>
          </p:cNvPr>
          <p:cNvSpPr>
            <a:spLocks noGrp="1"/>
          </p:cNvSpPr>
          <p:nvPr>
            <p:ph type="title"/>
          </p:nvPr>
        </p:nvSpPr>
        <p:spPr>
          <a:xfrm>
            <a:off x="1582615" y="155209"/>
            <a:ext cx="9064869" cy="864699"/>
          </a:xfrm>
        </p:spPr>
        <p:txBody>
          <a:bodyPr vert="horz" lIns="91440" tIns="45720" rIns="91440" bIns="45720" rtlCol="0" anchor="b">
            <a:normAutofit fontScale="90000"/>
          </a:bodyPr>
          <a:lstStyle/>
          <a:p>
            <a:pPr algn="ctr"/>
            <a:r>
              <a:rPr lang="en-US" sz="6000" b="1" dirty="0">
                <a:solidFill>
                  <a:srgbClr val="FFFFFF"/>
                </a:solidFill>
                <a:latin typeface="Rockwell" panose="02060603020205020403" pitchFamily="18" charset="0"/>
              </a:rPr>
              <a:t>Around Town Places to Go</a:t>
            </a:r>
            <a:endParaRPr lang="en-US" sz="6000" dirty="0">
              <a:solidFill>
                <a:srgbClr val="FFFFFF"/>
              </a:solidFill>
              <a:latin typeface="Rockwell" panose="02060603020205020403" pitchFamily="18" charset="0"/>
            </a:endParaRPr>
          </a:p>
        </p:txBody>
      </p:sp>
      <p:sp>
        <p:nvSpPr>
          <p:cNvPr id="7" name="Rectangle 3" descr="" title="">
            <a:extLst>
              <a:ext uri="{FF2B5EF4-FFF2-40B4-BE49-F238E27FC236}">
                <a16:creationId xmlns:a16="http://schemas.microsoft.com/office/drawing/2014/main" id="{6A3394E3-2192-458D-A1CE-995D3E4EEDFD}"/>
              </a:ext>
            </a:extLst>
          </p:cNvPr>
          <p:cNvSpPr txBox="1">
            <a:spLocks/>
          </p:cNvSpPr>
          <p:nvPr/>
        </p:nvSpPr>
        <p:spPr>
          <a:xfrm>
            <a:off x="234460" y="1143000"/>
            <a:ext cx="3543300" cy="5310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latin typeface="Rockwell" panose="02060603020205020403" pitchFamily="18" charset="0"/>
                <a:ea typeface="Trebuchet MS" pitchFamily="34" charset="0"/>
                <a:cs typeface="Trebuchet MS" pitchFamily="34" charset="0"/>
              </a:rPr>
              <a:t>Georgia Aquarium</a:t>
            </a:r>
          </a:p>
          <a:p>
            <a:pPr>
              <a:spcBef>
                <a:spcPts val="900"/>
              </a:spcBef>
            </a:pPr>
            <a:r>
              <a:rPr lang="en-US" sz="2200" dirty="0">
                <a:latin typeface="Rockwell" panose="02060603020205020403" pitchFamily="18" charset="0"/>
                <a:ea typeface="Trebuchet MS" pitchFamily="34" charset="0"/>
                <a:cs typeface="Trebuchet MS" pitchFamily="34" charset="0"/>
              </a:rPr>
              <a:t>CNN Center</a:t>
            </a:r>
          </a:p>
          <a:p>
            <a:pPr>
              <a:spcBef>
                <a:spcPts val="900"/>
              </a:spcBef>
            </a:pPr>
            <a:r>
              <a:rPr lang="en-US" sz="2200" dirty="0">
                <a:latin typeface="Rockwell" panose="02060603020205020403" pitchFamily="18" charset="0"/>
              </a:rPr>
              <a:t>Civil Rights Museum</a:t>
            </a:r>
          </a:p>
          <a:p>
            <a:pPr>
              <a:spcBef>
                <a:spcPts val="900"/>
              </a:spcBef>
            </a:pPr>
            <a:r>
              <a:rPr lang="en-US" sz="2200" dirty="0">
                <a:latin typeface="Rockwell" panose="02060603020205020403" pitchFamily="18" charset="0"/>
                <a:ea typeface="Trebuchet MS" pitchFamily="34" charset="0"/>
                <a:cs typeface="Trebuchet MS" pitchFamily="34" charset="0"/>
              </a:rPr>
              <a:t>College Football Msm</a:t>
            </a:r>
          </a:p>
          <a:p>
            <a:pPr>
              <a:spcBef>
                <a:spcPts val="900"/>
              </a:spcBef>
            </a:pPr>
            <a:r>
              <a:rPr lang="en-US" sz="2200" dirty="0">
                <a:latin typeface="Rockwell" panose="02060603020205020403" pitchFamily="18" charset="0"/>
                <a:ea typeface="Trebuchet MS" pitchFamily="34" charset="0"/>
                <a:cs typeface="Trebuchet MS" pitchFamily="34" charset="0"/>
              </a:rPr>
              <a:t>Arabia Mountain</a:t>
            </a:r>
          </a:p>
          <a:p>
            <a:pPr>
              <a:spcBef>
                <a:spcPts val="900"/>
              </a:spcBef>
            </a:pPr>
            <a:r>
              <a:rPr lang="en-US" sz="2200" dirty="0">
                <a:latin typeface="Rockwell" panose="02060603020205020403" pitchFamily="18" charset="0"/>
                <a:ea typeface="Trebuchet MS" pitchFamily="34" charset="0"/>
                <a:cs typeface="Trebuchet MS" pitchFamily="34" charset="0"/>
              </a:rPr>
              <a:t>Stone / Kennesaw Mtns</a:t>
            </a:r>
          </a:p>
          <a:p>
            <a:pPr>
              <a:spcBef>
                <a:spcPts val="900"/>
              </a:spcBef>
            </a:pPr>
            <a:r>
              <a:rPr lang="en-US" sz="2200" dirty="0">
                <a:latin typeface="Rockwell" panose="02060603020205020403" pitchFamily="18" charset="0"/>
                <a:ea typeface="Trebuchet MS" pitchFamily="34" charset="0"/>
                <a:cs typeface="Trebuchet MS" pitchFamily="34" charset="0"/>
              </a:rPr>
              <a:t>Botanical Gardens</a:t>
            </a:r>
          </a:p>
          <a:p>
            <a:pPr>
              <a:spcBef>
                <a:spcPts val="900"/>
              </a:spcBef>
            </a:pPr>
            <a:r>
              <a:rPr lang="en-US" sz="2200" dirty="0">
                <a:latin typeface="Rockwell" panose="02060603020205020403" pitchFamily="18" charset="0"/>
                <a:ea typeface="Trebuchet MS" pitchFamily="34" charset="0"/>
                <a:cs typeface="Trebuchet MS" pitchFamily="34" charset="0"/>
              </a:rPr>
              <a:t>Fernbank Museum</a:t>
            </a:r>
          </a:p>
          <a:p>
            <a:pPr>
              <a:spcBef>
                <a:spcPts val="900"/>
              </a:spcBef>
            </a:pPr>
            <a:r>
              <a:rPr lang="en-US" sz="2200" dirty="0">
                <a:latin typeface="Rockwell" panose="02060603020205020403" pitchFamily="18" charset="0"/>
              </a:rPr>
              <a:t>Bike on the Beltline</a:t>
            </a:r>
            <a:endParaRPr lang="en-US" sz="2200" dirty="0">
              <a:latin typeface="Rockwell" panose="02060603020205020403" pitchFamily="18" charset="0"/>
              <a:ea typeface="Trebuchet MS" pitchFamily="34" charset="0"/>
              <a:cs typeface="Trebuchet MS" pitchFamily="34" charset="0"/>
            </a:endParaRPr>
          </a:p>
          <a:p>
            <a:pPr>
              <a:spcBef>
                <a:spcPts val="900"/>
              </a:spcBef>
            </a:pPr>
            <a:r>
              <a:rPr lang="en-US" sz="2200" dirty="0">
                <a:latin typeface="Rockwell" panose="02060603020205020403" pitchFamily="18" charset="0"/>
                <a:ea typeface="Trebuchet MS" pitchFamily="34" charset="0"/>
                <a:cs typeface="Trebuchet MS" pitchFamily="34" charset="0"/>
              </a:rPr>
              <a:t>SE Railway Museum</a:t>
            </a:r>
          </a:p>
          <a:p>
            <a:pPr>
              <a:spcBef>
                <a:spcPts val="900"/>
              </a:spcBef>
            </a:pPr>
            <a:r>
              <a:rPr lang="en-US" sz="2200" dirty="0">
                <a:latin typeface="Rockwell" panose="02060603020205020403" pitchFamily="18" charset="0"/>
                <a:ea typeface="Trebuchet MS" pitchFamily="34" charset="0"/>
                <a:cs typeface="Trebuchet MS" pitchFamily="34" charset="0"/>
              </a:rPr>
              <a:t>Atlanta History Center + Cyclorama</a:t>
            </a:r>
          </a:p>
          <a:p>
            <a:pPr>
              <a:spcBef>
                <a:spcPts val="900"/>
              </a:spcBef>
            </a:pPr>
            <a:r>
              <a:rPr lang="en-US" sz="2200" dirty="0">
                <a:latin typeface="Rockwell" panose="02060603020205020403" pitchFamily="18" charset="0"/>
                <a:ea typeface="Trebuchet MS" pitchFamily="34" charset="0"/>
                <a:cs typeface="Trebuchet MS" pitchFamily="34" charset="0"/>
              </a:rPr>
              <a:t>Tellus Museum</a:t>
            </a:r>
          </a:p>
        </p:txBody>
      </p:sp>
      <p:sp>
        <p:nvSpPr>
          <p:cNvPr id="8" name="Rectangle 4" descr="" title="">
            <a:extLst>
              <a:ext uri="{FF2B5EF4-FFF2-40B4-BE49-F238E27FC236}">
                <a16:creationId xmlns:a16="http://schemas.microsoft.com/office/drawing/2014/main" id="{1E526BCB-5EA8-4CF2-B198-168BF1B4D04A}"/>
              </a:ext>
            </a:extLst>
          </p:cNvPr>
          <p:cNvSpPr txBox="1">
            <a:spLocks/>
          </p:cNvSpPr>
          <p:nvPr/>
        </p:nvSpPr>
        <p:spPr>
          <a:xfrm>
            <a:off x="8343905" y="1143000"/>
            <a:ext cx="3543300" cy="53574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latin typeface="Rockwell" panose="02060603020205020403" pitchFamily="18" charset="0"/>
                <a:ea typeface="Trebuchet MS" pitchFamily="34" charset="0"/>
                <a:cs typeface="Trebuchet MS" pitchFamily="34" charset="0"/>
              </a:rPr>
              <a:t>Chattahoochee Nature Center</a:t>
            </a:r>
          </a:p>
          <a:p>
            <a:r>
              <a:rPr lang="en-US" sz="2200" dirty="0">
                <a:latin typeface="Rockwell" panose="02060603020205020403" pitchFamily="18" charset="0"/>
                <a:ea typeface="Trebuchet MS" pitchFamily="34" charset="0"/>
                <a:cs typeface="Trebuchet MS" pitchFamily="34" charset="0"/>
              </a:rPr>
              <a:t>Skyline Park (PCM)</a:t>
            </a:r>
          </a:p>
          <a:p>
            <a:r>
              <a:rPr lang="en-US" sz="2200" dirty="0">
                <a:latin typeface="Rockwell" panose="02060603020205020403" pitchFamily="18" charset="0"/>
                <a:ea typeface="Trebuchet MS" pitchFamily="34" charset="0"/>
                <a:cs typeface="Trebuchet MS" pitchFamily="34" charset="0"/>
              </a:rPr>
              <a:t>Peachtree-DeKalb Airport</a:t>
            </a:r>
          </a:p>
          <a:p>
            <a:r>
              <a:rPr lang="en-US" sz="2200" dirty="0">
                <a:latin typeface="Rockwell" panose="02060603020205020403" pitchFamily="18" charset="0"/>
                <a:ea typeface="Trebuchet MS" pitchFamily="34" charset="0"/>
                <a:cs typeface="Trebuchet MS" pitchFamily="34" charset="0"/>
              </a:rPr>
              <a:t>Neighborhood Festivals</a:t>
            </a:r>
          </a:p>
          <a:p>
            <a:r>
              <a:rPr lang="en-US" sz="2200" dirty="0">
                <a:latin typeface="Rockwell" panose="02060603020205020403" pitchFamily="18" charset="0"/>
                <a:ea typeface="Trebuchet MS" pitchFamily="34" charset="0"/>
                <a:cs typeface="Trebuchet MS" pitchFamily="34" charset="0"/>
              </a:rPr>
              <a:t>Mini Golf / Bowling</a:t>
            </a:r>
          </a:p>
          <a:p>
            <a:pPr>
              <a:spcBef>
                <a:spcPts val="900"/>
              </a:spcBef>
            </a:pPr>
            <a:r>
              <a:rPr lang="en-US" sz="2200" dirty="0">
                <a:latin typeface="Rockwell" panose="02060603020205020403" pitchFamily="18" charset="0"/>
                <a:ea typeface="Trebuchet MS" pitchFamily="34" charset="0"/>
                <a:cs typeface="Trebuchet MS" pitchFamily="34" charset="0"/>
              </a:rPr>
              <a:t>Movie Nights!</a:t>
            </a:r>
          </a:p>
          <a:p>
            <a:pPr>
              <a:spcBef>
                <a:spcPts val="900"/>
              </a:spcBef>
            </a:pPr>
            <a:r>
              <a:rPr lang="en-US" sz="2200" dirty="0">
                <a:latin typeface="Rockwell" panose="02060603020205020403" pitchFamily="18" charset="0"/>
                <a:ea typeface="Trebuchet MS" pitchFamily="34" charset="0"/>
                <a:cs typeface="Trebuchet MS" pitchFamily="34" charset="0"/>
              </a:rPr>
              <a:t>Climbing Gyms</a:t>
            </a:r>
          </a:p>
          <a:p>
            <a:pPr>
              <a:spcBef>
                <a:spcPts val="900"/>
              </a:spcBef>
            </a:pPr>
            <a:r>
              <a:rPr lang="en-US" sz="2200" dirty="0">
                <a:latin typeface="Rockwell" panose="02060603020205020403" pitchFamily="18" charset="0"/>
                <a:ea typeface="Trebuchet MS" pitchFamily="34" charset="0"/>
                <a:cs typeface="Trebuchet MS" pitchFamily="34" charset="0"/>
              </a:rPr>
              <a:t>Local Parades</a:t>
            </a:r>
          </a:p>
          <a:p>
            <a:pPr>
              <a:spcBef>
                <a:spcPts val="900"/>
              </a:spcBef>
            </a:pPr>
            <a:r>
              <a:rPr lang="en-US" sz="2200" dirty="0">
                <a:latin typeface="Rockwell" panose="02060603020205020403" pitchFamily="18" charset="0"/>
                <a:ea typeface="Trebuchet MS" pitchFamily="34" charset="0"/>
                <a:cs typeface="Trebuchet MS" pitchFamily="34" charset="0"/>
              </a:rPr>
              <a:t>Tour d’ Playgrounds</a:t>
            </a:r>
          </a:p>
          <a:p>
            <a:pPr>
              <a:spcBef>
                <a:spcPts val="900"/>
              </a:spcBef>
            </a:pPr>
            <a:r>
              <a:rPr lang="en-US" sz="2200" b="1" i="1" u="sng" dirty="0">
                <a:latin typeface="Rockwell" panose="02060603020205020403" pitchFamily="18" charset="0"/>
                <a:ea typeface="Trebuchet MS" pitchFamily="34" charset="0"/>
                <a:cs typeface="Trebuchet MS" pitchFamily="34" charset="0"/>
              </a:rPr>
              <a:t>Where do your Families want to go?</a:t>
            </a:r>
          </a:p>
        </p:txBody>
      </p:sp>
      <p:sp>
        <p:nvSpPr>
          <p:cNvPr id="9" name="Rectangle 3" descr="" title="">
            <a:extLst>
              <a:ext uri="{FF2B5EF4-FFF2-40B4-BE49-F238E27FC236}">
                <a16:creationId xmlns:a16="http://schemas.microsoft.com/office/drawing/2014/main" id="{6A1F8508-D0C9-4016-A39A-CFC33CA243DF}"/>
              </a:ext>
            </a:extLst>
          </p:cNvPr>
          <p:cNvSpPr txBox="1">
            <a:spLocks/>
          </p:cNvSpPr>
          <p:nvPr/>
        </p:nvSpPr>
        <p:spPr>
          <a:xfrm>
            <a:off x="4012200" y="1189889"/>
            <a:ext cx="3637108" cy="55129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latin typeface="Rockwell" panose="02060603020205020403" pitchFamily="18" charset="0"/>
                <a:ea typeface="Trebuchet MS" pitchFamily="34" charset="0"/>
                <a:cs typeface="Trebuchet MS" pitchFamily="34" charset="0"/>
              </a:rPr>
              <a:t>Atlanta Zoo</a:t>
            </a:r>
          </a:p>
          <a:p>
            <a:pPr>
              <a:spcBef>
                <a:spcPts val="900"/>
              </a:spcBef>
            </a:pPr>
            <a:r>
              <a:rPr lang="en-US" sz="2200" dirty="0">
                <a:latin typeface="Rockwell" panose="02060603020205020403" pitchFamily="18" charset="0"/>
                <a:ea typeface="Trebuchet MS" pitchFamily="34" charset="0"/>
                <a:cs typeface="Trebuchet MS" pitchFamily="34" charset="0"/>
              </a:rPr>
              <a:t>King Center</a:t>
            </a:r>
            <a:endParaRPr lang="en-US" sz="2200" dirty="0">
              <a:latin typeface="Rockwell" panose="02060603020205020403" pitchFamily="18" charset="0"/>
            </a:endParaRPr>
          </a:p>
          <a:p>
            <a:pPr>
              <a:spcBef>
                <a:spcPts val="900"/>
              </a:spcBef>
            </a:pPr>
            <a:r>
              <a:rPr lang="en-US" sz="2200" dirty="0">
                <a:latin typeface="Rockwell" panose="02060603020205020403" pitchFamily="18" charset="0"/>
                <a:ea typeface="Trebuchet MS" pitchFamily="34" charset="0"/>
                <a:cs typeface="Trebuchet MS" pitchFamily="34" charset="0"/>
              </a:rPr>
              <a:t>Conyers Monastery</a:t>
            </a:r>
          </a:p>
          <a:p>
            <a:pPr>
              <a:spcBef>
                <a:spcPts val="900"/>
              </a:spcBef>
            </a:pPr>
            <a:r>
              <a:rPr lang="en-US" sz="2200" dirty="0">
                <a:latin typeface="Rockwell" panose="02060603020205020403" pitchFamily="18" charset="0"/>
                <a:ea typeface="Trebuchet MS" pitchFamily="34" charset="0"/>
                <a:cs typeface="Trebuchet MS" pitchFamily="34" charset="0"/>
              </a:rPr>
              <a:t>Reynolds Nature Center</a:t>
            </a:r>
          </a:p>
          <a:p>
            <a:pPr>
              <a:spcBef>
                <a:spcPts val="900"/>
              </a:spcBef>
            </a:pPr>
            <a:r>
              <a:rPr lang="en-US" sz="2200" dirty="0">
                <a:latin typeface="Rockwell" panose="02060603020205020403" pitchFamily="18" charset="0"/>
                <a:ea typeface="Trebuchet MS" pitchFamily="34" charset="0"/>
                <a:cs typeface="Trebuchet MS" pitchFamily="34" charset="0"/>
              </a:rPr>
              <a:t>Oakland Cemetery</a:t>
            </a:r>
          </a:p>
          <a:p>
            <a:pPr>
              <a:spcBef>
                <a:spcPts val="900"/>
              </a:spcBef>
            </a:pPr>
            <a:r>
              <a:rPr lang="en-US" sz="2200" dirty="0">
                <a:latin typeface="Rockwell" panose="02060603020205020403" pitchFamily="18" charset="0"/>
                <a:ea typeface="Trebuchet MS" pitchFamily="34" charset="0"/>
                <a:cs typeface="Trebuchet MS" pitchFamily="34" charset="0"/>
              </a:rPr>
              <a:t>Sweetwater St. Park</a:t>
            </a:r>
          </a:p>
          <a:p>
            <a:pPr>
              <a:spcBef>
                <a:spcPts val="900"/>
              </a:spcBef>
            </a:pPr>
            <a:r>
              <a:rPr lang="en-US" sz="2200" dirty="0">
                <a:latin typeface="Rockwell" panose="02060603020205020403" pitchFamily="18" charset="0"/>
                <a:ea typeface="Trebuchet MS" pitchFamily="34" charset="0"/>
                <a:cs typeface="Trebuchet MS" pitchFamily="34" charset="0"/>
              </a:rPr>
              <a:t>Centennial Park</a:t>
            </a:r>
          </a:p>
          <a:p>
            <a:pPr>
              <a:spcBef>
                <a:spcPts val="900"/>
              </a:spcBef>
            </a:pPr>
            <a:r>
              <a:rPr lang="en-US" sz="2200" dirty="0">
                <a:latin typeface="Rockwell" panose="02060603020205020403" pitchFamily="18" charset="0"/>
                <a:ea typeface="Trebuchet MS" pitchFamily="34" charset="0"/>
                <a:cs typeface="Trebuchet MS" pitchFamily="34" charset="0"/>
              </a:rPr>
              <a:t>High Museum of Art</a:t>
            </a:r>
          </a:p>
          <a:p>
            <a:pPr>
              <a:spcBef>
                <a:spcPts val="900"/>
              </a:spcBef>
            </a:pPr>
            <a:r>
              <a:rPr lang="en-US" sz="2200" dirty="0">
                <a:latin typeface="Rockwell" panose="02060603020205020403" pitchFamily="18" charset="0"/>
                <a:ea typeface="Trebuchet MS" pitchFamily="34" charset="0"/>
                <a:cs typeface="Trebuchet MS" pitchFamily="34" charset="0"/>
              </a:rPr>
              <a:t>Children’s Museum</a:t>
            </a:r>
          </a:p>
          <a:p>
            <a:pPr>
              <a:spcBef>
                <a:spcPts val="900"/>
              </a:spcBef>
            </a:pPr>
            <a:r>
              <a:rPr lang="en-US" sz="2200" dirty="0">
                <a:latin typeface="Rockwell" panose="02060603020205020403" pitchFamily="18" charset="0"/>
                <a:ea typeface="Trebuchet MS" pitchFamily="34" charset="0"/>
                <a:cs typeface="Trebuchet MS" pitchFamily="34" charset="0"/>
              </a:rPr>
              <a:t>World of Coca-Cola</a:t>
            </a:r>
          </a:p>
          <a:p>
            <a:pPr>
              <a:spcBef>
                <a:spcPts val="900"/>
              </a:spcBef>
            </a:pPr>
            <a:r>
              <a:rPr lang="en-US" sz="2200" dirty="0">
                <a:latin typeface="Rockwell" panose="02060603020205020403" pitchFamily="18" charset="0"/>
                <a:ea typeface="Trebuchet MS" pitchFamily="34" charset="0"/>
                <a:cs typeface="Trebuchet MS" pitchFamily="34" charset="0"/>
              </a:rPr>
              <a:t>Wren’s Nest</a:t>
            </a:r>
          </a:p>
          <a:p>
            <a:pPr>
              <a:spcBef>
                <a:spcPts val="900"/>
              </a:spcBef>
            </a:pPr>
            <a:r>
              <a:rPr lang="en-US" sz="2200" dirty="0">
                <a:latin typeface="Rockwell" panose="02060603020205020403" pitchFamily="18" charset="0"/>
                <a:ea typeface="Trebuchet MS" pitchFamily="34" charset="0"/>
                <a:cs typeface="Trebuchet MS" pitchFamily="34" charset="0"/>
              </a:rPr>
              <a:t>Center for Puppetry Arts</a:t>
            </a:r>
          </a:p>
          <a:p>
            <a:pPr>
              <a:spcBef>
                <a:spcPts val="900"/>
              </a:spcBef>
            </a:pPr>
            <a:r>
              <a:rPr lang="en-US" sz="2200" dirty="0">
                <a:latin typeface="Rockwell" panose="02060603020205020403" pitchFamily="18" charset="0"/>
                <a:ea typeface="Trebuchet MS" pitchFamily="34" charset="0"/>
                <a:cs typeface="Trebuchet MS" pitchFamily="34" charset="0"/>
              </a:rPr>
              <a:t>Your Local Parks</a:t>
            </a:r>
          </a:p>
        </p:txBody>
      </p:sp>
    </p:spTree>
    <p:extLst>
      <p:ext uri="{BB962C8B-B14F-4D97-AF65-F5344CB8AC3E}">
        <p14:creationId xmlns:p14="http://schemas.microsoft.com/office/powerpoint/2010/main" val="123287255"/>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73" name="Rectangle 72" descr="" title="">
            <a:extLst>
              <a:ext uri="{FF2B5EF4-FFF2-40B4-BE49-F238E27FC236}">
                <a16:creationId xmlns:a16="http://schemas.microsoft.com/office/drawing/2014/main" id="{A29398BB-6F62-472B-88B2-8D942FEBFB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6"/>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5" name="Group 74" descr="" title="">
            <a:extLst>
              <a:ext uri="{FF2B5EF4-FFF2-40B4-BE49-F238E27FC236}">
                <a16:creationId xmlns:a16="http://schemas.microsoft.com/office/drawing/2014/main" id="{A3C0D298-47AC-4912-8022-B969E5732CB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6430" y="626107"/>
            <a:ext cx="1128382" cy="847206"/>
            <a:chOff x="5307830" y="325570"/>
            <a:chExt cx="1128382" cy="847206"/>
          </a:xfrm>
        </p:grpSpPr>
        <p:sp>
          <p:nvSpPr>
            <p:cNvPr id="76" name="Freeform 5" descr="" title="">
              <a:extLst>
                <a:ext uri="{FF2B5EF4-FFF2-40B4-BE49-F238E27FC236}">
                  <a16:creationId xmlns:a16="http://schemas.microsoft.com/office/drawing/2014/main" id="{F8ED9F95-2ADE-4C89-BD97-AF7DB8DB36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dirty="0"/>
            </a:p>
          </p:txBody>
        </p:sp>
        <p:sp>
          <p:nvSpPr>
            <p:cNvPr id="77" name="Freeform 5" descr="" title="">
              <a:extLst>
                <a:ext uri="{FF2B5EF4-FFF2-40B4-BE49-F238E27FC236}">
                  <a16:creationId xmlns:a16="http://schemas.microsoft.com/office/drawing/2014/main" id="{1DD52534-E915-42C0-890A-5B19A15B53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dirty="0"/>
            </a:p>
          </p:txBody>
        </p:sp>
      </p:grpSp>
      <p:sp>
        <p:nvSpPr>
          <p:cNvPr id="79" name="Freeform 5" descr="" title="">
            <a:extLst>
              <a:ext uri="{FF2B5EF4-FFF2-40B4-BE49-F238E27FC236}">
                <a16:creationId xmlns:a16="http://schemas.microsoft.com/office/drawing/2014/main" id="{01F1CEA4-5DA0-41E1-A743-4F227AE62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58811" y="1645694"/>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Shape 80" descr="" title="">
            <a:extLst>
              <a:ext uri="{FF2B5EF4-FFF2-40B4-BE49-F238E27FC236}">
                <a16:creationId xmlns:a16="http://schemas.microsoft.com/office/drawing/2014/main" id="{07D1A722-B699-4DA0-B7AC-F06CC81AD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39502" y="626107"/>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2" name="Title 1" descr="" title="">
            <a:extLst>
              <a:ext uri="{FF2B5EF4-FFF2-40B4-BE49-F238E27FC236}">
                <a16:creationId xmlns:a16="http://schemas.microsoft.com/office/drawing/2014/main" id="{D53F59B0-4140-42C7-82AA-0E7111896ED3}"/>
              </a:ext>
            </a:extLst>
          </p:cNvPr>
          <p:cNvSpPr>
            <a:spLocks noGrp="1"/>
          </p:cNvSpPr>
          <p:nvPr>
            <p:ph type="title"/>
          </p:nvPr>
        </p:nvSpPr>
        <p:spPr>
          <a:xfrm>
            <a:off x="1" y="1579367"/>
            <a:ext cx="4306958" cy="1410323"/>
          </a:xfrm>
        </p:spPr>
        <p:txBody>
          <a:bodyPr vert="horz" lIns="91440" tIns="45720" rIns="91440" bIns="45720" rtlCol="0" anchor="b">
            <a:noAutofit/>
          </a:bodyPr>
          <a:lstStyle/>
          <a:p>
            <a:r>
              <a:rPr lang="en-US" sz="5000" dirty="0">
                <a:solidFill>
                  <a:srgbClr val="003F87"/>
                </a:solidFill>
                <a:latin typeface="Rockwell" panose="02060603020205020403" pitchFamily="18" charset="0"/>
                <a:ea typeface="+mn-ea"/>
                <a:cs typeface="+mn-cs"/>
              </a:rPr>
              <a:t>Overnight Destinations*</a:t>
            </a:r>
          </a:p>
        </p:txBody>
      </p:sp>
      <p:sp>
        <p:nvSpPr>
          <p:cNvPr id="3" name="Content Placeholder 2" descr="" title="">
            <a:extLst>
              <a:ext uri="{FF2B5EF4-FFF2-40B4-BE49-F238E27FC236}">
                <a16:creationId xmlns:a16="http://schemas.microsoft.com/office/drawing/2014/main" id="{E887FC88-7F0B-4FF9-A587-68DDCFC3B9D5}"/>
              </a:ext>
            </a:extLst>
          </p:cNvPr>
          <p:cNvSpPr>
            <a:spLocks noGrp="1"/>
          </p:cNvSpPr>
          <p:nvPr>
            <p:ph sz="half" idx="1"/>
          </p:nvPr>
        </p:nvSpPr>
        <p:spPr>
          <a:xfrm>
            <a:off x="385622" y="3135462"/>
            <a:ext cx="2887666" cy="3096431"/>
          </a:xfrm>
        </p:spPr>
        <p:txBody>
          <a:bodyPr vert="horz" lIns="91440" tIns="45720" rIns="91440" bIns="45720" rtlCol="0" anchor="t">
            <a:noAutofit/>
          </a:bodyPr>
          <a:lstStyle/>
          <a:p>
            <a:pPr marL="0" indent="0">
              <a:buNone/>
            </a:pPr>
            <a:r>
              <a:rPr lang="en-US" sz="2500" dirty="0">
                <a:solidFill>
                  <a:srgbClr val="003F87"/>
                </a:solidFill>
                <a:latin typeface="Rockwell" panose="02060603020205020403" pitchFamily="18" charset="0"/>
              </a:rPr>
              <a:t>Space Camp – Huntsville, AL</a:t>
            </a:r>
          </a:p>
          <a:p>
            <a:pPr marL="0" indent="0">
              <a:buNone/>
            </a:pPr>
            <a:r>
              <a:rPr lang="en-US" sz="2500" dirty="0">
                <a:solidFill>
                  <a:srgbClr val="003F87"/>
                </a:solidFill>
                <a:latin typeface="Rockwell" panose="02060603020205020403" pitchFamily="18" charset="0"/>
              </a:rPr>
              <a:t>Patriots Point – Charleston</a:t>
            </a:r>
          </a:p>
          <a:p>
            <a:pPr marL="0" indent="0">
              <a:buNone/>
            </a:pPr>
            <a:r>
              <a:rPr lang="en-US" sz="2500" dirty="0">
                <a:solidFill>
                  <a:srgbClr val="003F87"/>
                </a:solidFill>
                <a:latin typeface="Rockwell" panose="02060603020205020403" pitchFamily="18" charset="0"/>
              </a:rPr>
              <a:t>Zoo &amp; Museum Overnights – ATL, Birmingham, Chattanooga, etc.</a:t>
            </a:r>
          </a:p>
        </p:txBody>
      </p:sp>
      <p:pic>
        <p:nvPicPr>
          <p:cNvPr id="1026" name="Picture 2" descr="" title="">
            <a:extLst>
              <a:ext uri="{FF2B5EF4-FFF2-40B4-BE49-F238E27FC236}">
                <a16:creationId xmlns:a16="http://schemas.microsoft.com/office/drawing/2014/main" id="{02A65435-935D-4BB1-AD7B-18EA8F3247F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5093601" y="1100995"/>
            <a:ext cx="1846470" cy="184647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 title="">
            <a:extLst>
              <a:ext uri="{FF2B5EF4-FFF2-40B4-BE49-F238E27FC236}">
                <a16:creationId xmlns:a16="http://schemas.microsoft.com/office/drawing/2014/main" id="{280056C0-ACF5-4E84-ABC9-3A97A3F805D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946675" y="2346450"/>
            <a:ext cx="2713512" cy="2713512"/>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2" descr="" title="">
            <a:extLst>
              <a:ext uri="{FF2B5EF4-FFF2-40B4-BE49-F238E27FC236}">
                <a16:creationId xmlns:a16="http://schemas.microsoft.com/office/drawing/2014/main" id="{9818E90C-5929-4DD7-8251-17B0613619D2}"/>
              </a:ext>
            </a:extLst>
          </p:cNvPr>
          <p:cNvSpPr txBox="1">
            <a:spLocks/>
          </p:cNvSpPr>
          <p:nvPr/>
        </p:nvSpPr>
        <p:spPr>
          <a:xfrm>
            <a:off x="3329359" y="3528408"/>
            <a:ext cx="4264811" cy="296515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500" dirty="0">
                <a:solidFill>
                  <a:srgbClr val="003F87"/>
                </a:solidFill>
                <a:latin typeface="Rockwell" panose="02060603020205020403" pitchFamily="18" charset="0"/>
              </a:rPr>
              <a:t>GA State Parks:</a:t>
            </a:r>
          </a:p>
          <a:p>
            <a:pPr>
              <a:spcBef>
                <a:spcPts val="0"/>
              </a:spcBef>
            </a:pPr>
            <a:r>
              <a:rPr lang="en-US" sz="2500" dirty="0">
                <a:solidFill>
                  <a:srgbClr val="003F87"/>
                </a:solidFill>
                <a:latin typeface="Rockwell" panose="02060603020205020403" pitchFamily="18" charset="0"/>
              </a:rPr>
              <a:t>Group Camps</a:t>
            </a:r>
          </a:p>
          <a:p>
            <a:pPr>
              <a:spcBef>
                <a:spcPts val="0"/>
              </a:spcBef>
            </a:pPr>
            <a:r>
              <a:rPr lang="en-US" sz="2500" dirty="0">
                <a:solidFill>
                  <a:srgbClr val="003F87"/>
                </a:solidFill>
                <a:latin typeface="Rockwell" panose="02060603020205020403" pitchFamily="18" charset="0"/>
              </a:rPr>
              <a:t>The “Hike Inn”</a:t>
            </a:r>
          </a:p>
          <a:p>
            <a:pPr>
              <a:spcBef>
                <a:spcPts val="0"/>
              </a:spcBef>
            </a:pPr>
            <a:r>
              <a:rPr lang="en-US" sz="2500" dirty="0">
                <a:solidFill>
                  <a:srgbClr val="003F87"/>
                </a:solidFill>
                <a:latin typeface="Rockwell" panose="02060603020205020403" pitchFamily="18" charset="0"/>
              </a:rPr>
              <a:t>Yurt Camps</a:t>
            </a:r>
          </a:p>
          <a:p>
            <a:pPr marL="0" indent="0">
              <a:buNone/>
            </a:pPr>
            <a:r>
              <a:rPr lang="en-US" sz="2500" dirty="0">
                <a:solidFill>
                  <a:srgbClr val="003F87"/>
                </a:solidFill>
                <a:latin typeface="Rockwell" panose="02060603020205020403" pitchFamily="18" charset="0"/>
              </a:rPr>
              <a:t>Cave Tours – TN, AL</a:t>
            </a:r>
          </a:p>
          <a:p>
            <a:pPr marL="0" indent="0">
              <a:buNone/>
            </a:pPr>
            <a:r>
              <a:rPr lang="en-US" sz="2500" dirty="0">
                <a:solidFill>
                  <a:srgbClr val="003F87"/>
                </a:solidFill>
                <a:latin typeface="Rockwell" panose="02060603020205020403" pitchFamily="18" charset="0"/>
              </a:rPr>
              <a:t>Battleship - Mobile</a:t>
            </a:r>
          </a:p>
        </p:txBody>
      </p:sp>
    </p:spTree>
    <p:extLst>
      <p:ext uri="{BB962C8B-B14F-4D97-AF65-F5344CB8AC3E}">
        <p14:creationId xmlns:p14="http://schemas.microsoft.com/office/powerpoint/2010/main" val="4052258302"/>
      </p:ext>
    </p:extLst>
  </p:cSld>
  <p:clrMapOvr>
    <a:masterClrMapping/>
  </p:clrMapOvr>
</p:sld>
</file>

<file path=ppt/slides/slide18.xml><?xml version="1.0" encoding="utf-8"?>
<p:sld xmlns:a16="http://schemas.microsoft.com/office/drawing/2014/main" xmlns:adec="http://schemas.microsoft.com/office/drawing/2017/decorative" xmlns:p16="http://schemas.microsoft.com/office/powerpoint/2015/main"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12" name="Rectangle 9" descr="" title="">
            <a:extLst>
              <a:ext uri="{FF2B5EF4-FFF2-40B4-BE49-F238E27FC236}">
                <a16:creationId xmlns:a16="http://schemas.microsoft.com/office/drawing/2014/main" id="{5628E5CB-913B-4378-97CE-18C9F6410C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2" descr="" title="">
            <a:extLst>
              <a:ext uri="{FF2B5EF4-FFF2-40B4-BE49-F238E27FC236}">
                <a16:creationId xmlns:a16="http://schemas.microsoft.com/office/drawing/2014/main" id="{573766EB-23F8-4AEA-9F04-F67B44B0F1AC}"/>
              </a:ext>
            </a:extLst>
          </p:cNvPr>
          <p:cNvGraphicFramePr>
            <a:graphicFrameLocks noGrp="1"/>
          </p:cNvGraphicFramePr>
          <p:nvPr>
            <p:ph idx="1"/>
            <p:extLst>
              <p:ext uri="{D42A27DB-BD31-4B8C-83A1-F6EECF244321}">
                <p14:modId xmlns:p14="http://schemas.microsoft.com/office/powerpoint/2010/main" val="852196682"/>
              </p:ext>
            </p:extLst>
          </p:nvPr>
        </p:nvGraphicFramePr>
        <p:xfrm>
          <a:off x="4941277" y="246185"/>
          <a:ext cx="6910754" cy="63656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 title="">
            <a:extLst>
              <a:ext uri="{FF2B5EF4-FFF2-40B4-BE49-F238E27FC236}">
                <a16:creationId xmlns:a16="http://schemas.microsoft.com/office/drawing/2014/main" id="{8537515A-F56C-41FB-BDC2-E2FBB52A5700}"/>
              </a:ext>
            </a:extLst>
          </p:cNvPr>
          <p:cNvPicPr>
            <a:picLocks noChangeAspect="1"/>
          </p:cNvPicPr>
          <p:nvPr/>
        </p:nvPicPr>
        <p:blipFill>
          <a:blip r:embed="rId8"/>
          <a:stretch>
            <a:fillRect/>
          </a:stretch>
        </p:blipFill>
        <p:spPr>
          <a:xfrm>
            <a:off x="339969" y="858074"/>
            <a:ext cx="4294451" cy="5141851"/>
          </a:xfrm>
          <a:prstGeom prst="rect">
            <a:avLst/>
          </a:prstGeom>
        </p:spPr>
      </p:pic>
    </p:spTree>
    <p:extLst>
      <p:ext uri="{BB962C8B-B14F-4D97-AF65-F5344CB8AC3E}">
        <p14:creationId xmlns:p14="http://schemas.microsoft.com/office/powerpoint/2010/main" val="669058464"/>
      </p:ext>
    </p:extLst>
  </p:cSld>
  <p:clrMapOvr>
    <a:masterClrMapping/>
  </p:clrMapOvr>
</p:sld>
</file>

<file path=ppt/slides/slide19.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2" name="Rectangle 11" descr="" title="">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ounded Rectangle 3" descr="" title="">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descr="" title="">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descr="" title="">
            <a:extLst>
              <a:ext uri="{FF2B5EF4-FFF2-40B4-BE49-F238E27FC236}">
                <a16:creationId xmlns:a16="http://schemas.microsoft.com/office/drawing/2014/main" id="{DC020819-F6B9-48BC-B780-F31B00D1613E}"/>
              </a:ext>
            </a:extLst>
          </p:cNvPr>
          <p:cNvSpPr>
            <a:spLocks noGrp="1"/>
          </p:cNvSpPr>
          <p:nvPr>
            <p:ph type="title"/>
          </p:nvPr>
        </p:nvSpPr>
        <p:spPr>
          <a:xfrm>
            <a:off x="1452656" y="882021"/>
            <a:ext cx="9357865" cy="1041901"/>
          </a:xfrm>
        </p:spPr>
        <p:txBody>
          <a:bodyPr>
            <a:normAutofit/>
          </a:bodyPr>
          <a:lstStyle/>
          <a:p>
            <a:r>
              <a:rPr lang="en-US" sz="5400" b="1" dirty="0">
                <a:latin typeface="Rockwell" panose="02060603020205020403" pitchFamily="18" charset="0"/>
                <a:ea typeface="+mn-ea"/>
                <a:cs typeface="+mn-cs"/>
              </a:rPr>
              <a:t>Sweet Sixteen of BSA Safety</a:t>
            </a:r>
          </a:p>
        </p:txBody>
      </p:sp>
      <p:sp>
        <p:nvSpPr>
          <p:cNvPr id="6" name="Content Placeholder 5" descr="" title="">
            <a:extLst>
              <a:ext uri="{FF2B5EF4-FFF2-40B4-BE49-F238E27FC236}">
                <a16:creationId xmlns:a16="http://schemas.microsoft.com/office/drawing/2014/main" id="{BD90D7F6-6149-42C5-B000-68BBB86E7DBB}"/>
              </a:ext>
            </a:extLst>
          </p:cNvPr>
          <p:cNvSpPr>
            <a:spLocks noGrp="1"/>
          </p:cNvSpPr>
          <p:nvPr>
            <p:ph sz="half" idx="1"/>
          </p:nvPr>
        </p:nvSpPr>
        <p:spPr>
          <a:xfrm>
            <a:off x="1131376" y="1927707"/>
            <a:ext cx="4803364" cy="3970162"/>
          </a:xfrm>
        </p:spPr>
        <p:txBody>
          <a:bodyPr>
            <a:noAutofit/>
          </a:bodyPr>
          <a:lstStyle/>
          <a:p>
            <a:pPr marL="0" indent="0">
              <a:buNone/>
            </a:pPr>
            <a:r>
              <a:rPr lang="en-US" sz="2400" dirty="0">
                <a:latin typeface="Rockwell" panose="02060603020205020403" pitchFamily="18" charset="0"/>
              </a:rPr>
              <a:t>1. Qualified Supervision</a:t>
            </a:r>
          </a:p>
          <a:p>
            <a:pPr marL="0" indent="0">
              <a:buNone/>
            </a:pPr>
            <a:r>
              <a:rPr lang="en-US" sz="2400" dirty="0">
                <a:latin typeface="Rockwell" panose="02060603020205020403" pitchFamily="18" charset="0"/>
              </a:rPr>
              <a:t>2. Physical Fitness</a:t>
            </a:r>
          </a:p>
          <a:p>
            <a:pPr marL="0" indent="0">
              <a:buNone/>
            </a:pPr>
            <a:r>
              <a:rPr lang="en-US" sz="2400" dirty="0">
                <a:latin typeface="Rockwell" panose="02060603020205020403" pitchFamily="18" charset="0"/>
              </a:rPr>
              <a:t>3. Buddy System</a:t>
            </a:r>
          </a:p>
          <a:p>
            <a:pPr marL="0" indent="0">
              <a:buNone/>
            </a:pPr>
            <a:r>
              <a:rPr lang="en-US" sz="2400" dirty="0">
                <a:latin typeface="Rockwell" panose="02060603020205020403" pitchFamily="18" charset="0"/>
              </a:rPr>
              <a:t>4. Safe Area or Course</a:t>
            </a:r>
          </a:p>
          <a:p>
            <a:pPr marL="0" indent="0">
              <a:buNone/>
            </a:pPr>
            <a:r>
              <a:rPr lang="en-US" sz="2400" dirty="0">
                <a:latin typeface="Rockwell" panose="02060603020205020403" pitchFamily="18" charset="0"/>
              </a:rPr>
              <a:t>5. Equipment Selection and	Maintenance</a:t>
            </a:r>
          </a:p>
          <a:p>
            <a:pPr marL="0" indent="0">
              <a:buNone/>
            </a:pPr>
            <a:r>
              <a:rPr lang="en-US" sz="2400" dirty="0">
                <a:latin typeface="Rockwell" panose="02060603020205020403" pitchFamily="18" charset="0"/>
              </a:rPr>
              <a:t>6. Personal Safety Equipment</a:t>
            </a:r>
          </a:p>
          <a:p>
            <a:pPr marL="0" indent="0">
              <a:buNone/>
            </a:pPr>
            <a:r>
              <a:rPr lang="en-US" sz="2400" dirty="0">
                <a:latin typeface="Rockwell" panose="02060603020205020403" pitchFamily="18" charset="0"/>
              </a:rPr>
              <a:t>7. Safety Procedures and Policies</a:t>
            </a:r>
          </a:p>
          <a:p>
            <a:pPr marL="0" indent="0">
              <a:buNone/>
            </a:pPr>
            <a:r>
              <a:rPr lang="en-US" sz="2400" dirty="0">
                <a:latin typeface="Rockwell" panose="02060603020205020403" pitchFamily="18" charset="0"/>
              </a:rPr>
              <a:t>8. Skill Level Limits</a:t>
            </a:r>
          </a:p>
        </p:txBody>
      </p:sp>
      <p:sp>
        <p:nvSpPr>
          <p:cNvPr id="7" name="Content Placeholder 6" descr="" title="">
            <a:extLst>
              <a:ext uri="{FF2B5EF4-FFF2-40B4-BE49-F238E27FC236}">
                <a16:creationId xmlns:a16="http://schemas.microsoft.com/office/drawing/2014/main" id="{159D512E-206C-45C2-B20C-B0ABB1626646}"/>
              </a:ext>
            </a:extLst>
          </p:cNvPr>
          <p:cNvSpPr>
            <a:spLocks noGrp="1"/>
          </p:cNvSpPr>
          <p:nvPr>
            <p:ph sz="half" idx="2"/>
          </p:nvPr>
        </p:nvSpPr>
        <p:spPr>
          <a:xfrm>
            <a:off x="6256020" y="2002010"/>
            <a:ext cx="4554501" cy="3712990"/>
          </a:xfrm>
        </p:spPr>
        <p:txBody>
          <a:bodyPr>
            <a:noAutofit/>
          </a:bodyPr>
          <a:lstStyle/>
          <a:p>
            <a:pPr marL="0" indent="0">
              <a:buNone/>
            </a:pPr>
            <a:r>
              <a:rPr lang="en-US" sz="2400" dirty="0">
                <a:latin typeface="Rockwell" panose="02060603020205020403" pitchFamily="18" charset="0"/>
              </a:rPr>
              <a:t>9. Weather Check</a:t>
            </a:r>
          </a:p>
          <a:p>
            <a:pPr marL="0" indent="0">
              <a:buNone/>
            </a:pPr>
            <a:r>
              <a:rPr lang="en-US" sz="2400" dirty="0">
                <a:latin typeface="Rockwell" panose="02060603020205020403" pitchFamily="18" charset="0"/>
              </a:rPr>
              <a:t>10. Planning</a:t>
            </a:r>
          </a:p>
          <a:p>
            <a:pPr marL="0" indent="0">
              <a:buNone/>
            </a:pPr>
            <a:r>
              <a:rPr lang="en-US" sz="2400" dirty="0">
                <a:latin typeface="Rockwell" panose="02060603020205020403" pitchFamily="18" charset="0"/>
              </a:rPr>
              <a:t>11. Communications</a:t>
            </a:r>
          </a:p>
          <a:p>
            <a:pPr marL="0" indent="0">
              <a:buNone/>
            </a:pPr>
            <a:r>
              <a:rPr lang="en-US" sz="2400" dirty="0">
                <a:latin typeface="Rockwell" panose="02060603020205020403" pitchFamily="18" charset="0"/>
              </a:rPr>
              <a:t>12. Plans and Notices</a:t>
            </a:r>
          </a:p>
          <a:p>
            <a:pPr marL="0" indent="0">
              <a:buNone/>
            </a:pPr>
            <a:r>
              <a:rPr lang="en-US" sz="2400" dirty="0">
                <a:latin typeface="Rockwell" panose="02060603020205020403" pitchFamily="18" charset="0"/>
              </a:rPr>
              <a:t>13. First Aid Resources</a:t>
            </a:r>
          </a:p>
          <a:p>
            <a:pPr marL="0" indent="0">
              <a:buNone/>
            </a:pPr>
            <a:r>
              <a:rPr lang="en-US" sz="2400" dirty="0">
                <a:latin typeface="Rockwell" panose="02060603020205020403" pitchFamily="18" charset="0"/>
              </a:rPr>
              <a:t>14. Applicable Laws</a:t>
            </a:r>
          </a:p>
          <a:p>
            <a:pPr marL="0" indent="0">
              <a:buNone/>
            </a:pPr>
            <a:r>
              <a:rPr lang="en-US" sz="2400" dirty="0">
                <a:latin typeface="Rockwell" panose="02060603020205020403" pitchFamily="18" charset="0"/>
              </a:rPr>
              <a:t>15. CPR Resource</a:t>
            </a:r>
          </a:p>
          <a:p>
            <a:pPr marL="0" indent="0">
              <a:buNone/>
            </a:pPr>
            <a:r>
              <a:rPr lang="en-US" sz="2400" dirty="0">
                <a:latin typeface="Rockwell" panose="02060603020205020403" pitchFamily="18" charset="0"/>
              </a:rPr>
              <a:t>16. Discipline</a:t>
            </a:r>
          </a:p>
        </p:txBody>
      </p:sp>
    </p:spTree>
    <p:extLst>
      <p:ext uri="{BB962C8B-B14F-4D97-AF65-F5344CB8AC3E}">
        <p14:creationId xmlns:p14="http://schemas.microsoft.com/office/powerpoint/2010/main" val="84025535"/>
      </p:ext>
    </p:extLst>
  </p:cSld>
  <p:clrMapOvr>
    <a:masterClrMapping/>
  </p:clrMapOvr>
</p:sld>
</file>

<file path=ppt/slides/slide20.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22" name="Rectangle 21" descr="" title="">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Freeform 45" descr="" title="">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Freeform 46" descr="" title="">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Freeform 47" descr="" title="">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Freeform 44" descr="" title="">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Rectangle 31" descr="" title="">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descr="" title="">
            <a:extLst>
              <a:ext uri="{FF2B5EF4-FFF2-40B4-BE49-F238E27FC236}">
                <a16:creationId xmlns:a16="http://schemas.microsoft.com/office/drawing/2014/main" id="{4522732C-9F5E-4B40-A05D-953D3AA11962}"/>
              </a:ext>
            </a:extLst>
          </p:cNvPr>
          <p:cNvSpPr>
            <a:spLocks noGrp="1"/>
          </p:cNvSpPr>
          <p:nvPr>
            <p:ph type="title"/>
          </p:nvPr>
        </p:nvSpPr>
        <p:spPr>
          <a:xfrm>
            <a:off x="958506" y="800392"/>
            <a:ext cx="10264697" cy="1212102"/>
          </a:xfrm>
        </p:spPr>
        <p:txBody>
          <a:bodyPr>
            <a:normAutofit/>
          </a:bodyPr>
          <a:lstStyle/>
          <a:p>
            <a:r>
              <a:rPr lang="en-US" sz="4800" b="1" cap="all" spc="400" dirty="0">
                <a:solidFill>
                  <a:srgbClr val="FFFFFF"/>
                </a:solidFill>
                <a:latin typeface="Rockwell" panose="02060603020205020403" pitchFamily="18" charset="0"/>
              </a:rPr>
              <a:t>Number One Safety Rule</a:t>
            </a:r>
          </a:p>
        </p:txBody>
      </p:sp>
      <p:sp>
        <p:nvSpPr>
          <p:cNvPr id="11" name="Content Placeholder 2" descr="" title="">
            <a:extLst>
              <a:ext uri="{FF2B5EF4-FFF2-40B4-BE49-F238E27FC236}">
                <a16:creationId xmlns:a16="http://schemas.microsoft.com/office/drawing/2014/main" id="{44DC2C8C-EC3D-46A6-880C-A8C53A2070EC}"/>
              </a:ext>
            </a:extLst>
          </p:cNvPr>
          <p:cNvSpPr>
            <a:spLocks noGrp="1"/>
          </p:cNvSpPr>
          <p:nvPr>
            <p:ph idx="1"/>
          </p:nvPr>
        </p:nvSpPr>
        <p:spPr>
          <a:xfrm>
            <a:off x="371061" y="2658992"/>
            <a:ext cx="11411230" cy="3078677"/>
          </a:xfrm>
        </p:spPr>
        <p:txBody>
          <a:bodyPr>
            <a:normAutofit/>
          </a:bodyPr>
          <a:lstStyle/>
          <a:p>
            <a:pPr marL="0" indent="0">
              <a:buNone/>
            </a:pPr>
            <a:r>
              <a:rPr lang="en-US" sz="6000" b="1" dirty="0">
                <a:solidFill>
                  <a:srgbClr val="003F87"/>
                </a:solidFill>
                <a:latin typeface="Rockwell" panose="02060603020205020403" pitchFamily="18" charset="0"/>
              </a:rPr>
              <a:t> </a:t>
            </a:r>
          </a:p>
          <a:p>
            <a:pPr marL="0" indent="0" algn="ctr">
              <a:buNone/>
            </a:pPr>
            <a:r>
              <a:rPr lang="en-US" sz="7200" b="1" i="1" dirty="0">
                <a:solidFill>
                  <a:srgbClr val="003F87"/>
                </a:solidFill>
                <a:latin typeface="Rockwell" panose="02060603020205020403" pitchFamily="18" charset="0"/>
              </a:rPr>
              <a:t>Use Common Sense</a:t>
            </a:r>
          </a:p>
          <a:p>
            <a:pPr marL="0" indent="0">
              <a:buNone/>
            </a:pPr>
            <a:endParaRPr lang="en-US" sz="4800" b="1" dirty="0">
              <a:solidFill>
                <a:srgbClr val="FF0000"/>
              </a:solidFill>
              <a:latin typeface="Rockwell" panose="02060603020205020403" pitchFamily="18" charset="0"/>
            </a:endParaRPr>
          </a:p>
          <a:p>
            <a:pPr marL="0" indent="0" algn="ctr">
              <a:buNone/>
            </a:pPr>
            <a:endParaRPr lang="en-US" sz="6000" b="1" dirty="0">
              <a:solidFill>
                <a:srgbClr val="EA6706"/>
              </a:solidFill>
              <a:latin typeface="Rockwell" panose="02060603020205020403" pitchFamily="18" charset="0"/>
            </a:endParaRPr>
          </a:p>
          <a:p>
            <a:pPr marL="0" indent="0" algn="ctr">
              <a:buNone/>
            </a:pPr>
            <a:endParaRPr lang="en-US" sz="5400" dirty="0">
              <a:solidFill>
                <a:srgbClr val="003F87"/>
              </a:solidFill>
              <a:latin typeface="Rockwell" panose="02060603020205020403" pitchFamily="18" charset="0"/>
            </a:endParaRPr>
          </a:p>
        </p:txBody>
      </p:sp>
    </p:spTree>
    <p:extLst>
      <p:ext uri="{BB962C8B-B14F-4D97-AF65-F5344CB8AC3E}">
        <p14:creationId xmlns:p14="http://schemas.microsoft.com/office/powerpoint/2010/main" val="3193380532"/>
      </p:ext>
    </p:extLst>
  </p:cSld>
  <p:clrMapOvr>
    <a:masterClrMapping/>
  </p:clrMapOvr>
</p:sld>
</file>

<file path=ppt/slides/slide21.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0" name="Rectangle 9" descr="" title="">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Picture 11" descr="" title="">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descr="" title="">
            <a:extLst>
              <a:ext uri="{FF2B5EF4-FFF2-40B4-BE49-F238E27FC236}">
                <a16:creationId xmlns:a16="http://schemas.microsoft.com/office/drawing/2014/main" id="{CE56E43F-9C66-4016-86E0-31C4B4A6CCD6}"/>
              </a:ext>
            </a:extLst>
          </p:cNvPr>
          <p:cNvSpPr>
            <a:spLocks noGrp="1"/>
          </p:cNvSpPr>
          <p:nvPr>
            <p:ph type="title"/>
          </p:nvPr>
        </p:nvSpPr>
        <p:spPr>
          <a:xfrm>
            <a:off x="1020417" y="826680"/>
            <a:ext cx="10058400" cy="1325563"/>
          </a:xfrm>
        </p:spPr>
        <p:txBody>
          <a:bodyPr>
            <a:noAutofit/>
          </a:bodyPr>
          <a:lstStyle/>
          <a:p>
            <a:pPr algn="ctr"/>
            <a:r>
              <a:rPr lang="en-US" sz="5200" dirty="0">
                <a:solidFill>
                  <a:srgbClr val="FFFFFF"/>
                </a:solidFill>
                <a:latin typeface="Rockwell" panose="02060603020205020403" pitchFamily="18" charset="0"/>
              </a:rPr>
              <a:t>Myth:  G2SS is </a:t>
            </a:r>
            <a:r>
              <a:rPr lang="en-US" sz="5200" u="sng" dirty="0">
                <a:solidFill>
                  <a:srgbClr val="FFFFFF"/>
                </a:solidFill>
                <a:latin typeface="Rockwell" panose="02060603020205020403" pitchFamily="18" charset="0"/>
              </a:rPr>
              <a:t>Only</a:t>
            </a:r>
            <a:r>
              <a:rPr lang="en-US" sz="5200" dirty="0">
                <a:solidFill>
                  <a:srgbClr val="FFFFFF"/>
                </a:solidFill>
                <a:latin typeface="Rockwell" panose="02060603020205020403" pitchFamily="18" charset="0"/>
              </a:rPr>
              <a:t> Safety Rules</a:t>
            </a:r>
          </a:p>
        </p:txBody>
      </p:sp>
      <p:sp>
        <p:nvSpPr>
          <p:cNvPr id="5" name="Content Placeholder 4" descr="" title="">
            <a:extLst>
              <a:ext uri="{FF2B5EF4-FFF2-40B4-BE49-F238E27FC236}">
                <a16:creationId xmlns:a16="http://schemas.microsoft.com/office/drawing/2014/main" id="{56914B17-4C27-44D2-BB95-68F8AAC315F4}"/>
              </a:ext>
            </a:extLst>
          </p:cNvPr>
          <p:cNvSpPr>
            <a:spLocks noGrp="1"/>
          </p:cNvSpPr>
          <p:nvPr>
            <p:ph idx="1"/>
          </p:nvPr>
        </p:nvSpPr>
        <p:spPr>
          <a:xfrm>
            <a:off x="622853" y="2753936"/>
            <a:ext cx="11213242" cy="1934308"/>
          </a:xfrm>
        </p:spPr>
        <p:txBody>
          <a:bodyPr>
            <a:noAutofit/>
          </a:bodyPr>
          <a:lstStyle/>
          <a:p>
            <a:pPr marL="0" indent="0">
              <a:buNone/>
            </a:pPr>
            <a:r>
              <a:rPr lang="en-US" sz="2700" dirty="0">
                <a:solidFill>
                  <a:srgbClr val="003F87"/>
                </a:solidFill>
                <a:latin typeface="Rockwell" panose="02060603020205020403" pitchFamily="18" charset="0"/>
              </a:rPr>
              <a:t>For example, “Overnight camping by Lion, Tiger, Wolf, or Bear Cub Scouts as dens is prohibited”, says the Guide to Safe Scouting?</a:t>
            </a:r>
          </a:p>
          <a:p>
            <a:pPr marL="0" indent="0">
              <a:buNone/>
            </a:pPr>
            <a:r>
              <a:rPr lang="en-US" sz="2700" dirty="0">
                <a:solidFill>
                  <a:srgbClr val="003F87"/>
                </a:solidFill>
                <a:latin typeface="Rockwell" panose="02060603020205020403" pitchFamily="18" charset="0"/>
              </a:rPr>
              <a:t>Q:  Is this because it is unsafe?</a:t>
            </a:r>
          </a:p>
          <a:p>
            <a:pPr marL="0" indent="0">
              <a:buNone/>
            </a:pPr>
            <a:r>
              <a:rPr lang="en-US" sz="2700" dirty="0">
                <a:solidFill>
                  <a:srgbClr val="003F87"/>
                </a:solidFill>
                <a:latin typeface="Rockwell" panose="02060603020205020403" pitchFamily="18" charset="0"/>
              </a:rPr>
              <a:t>A:  No.  It is a statement of a “program” decision about camping.</a:t>
            </a:r>
          </a:p>
        </p:txBody>
      </p:sp>
      <p:pic>
        <p:nvPicPr>
          <p:cNvPr id="6" name="Picture 5" descr="" title="">
            <a:extLst>
              <a:ext uri="{FF2B5EF4-FFF2-40B4-BE49-F238E27FC236}">
                <a16:creationId xmlns:a16="http://schemas.microsoft.com/office/drawing/2014/main" id="{8D8196AE-3733-46F5-A274-453AA1F28672}"/>
              </a:ext>
            </a:extLst>
          </p:cNvPr>
          <p:cNvPicPr>
            <a:picLocks noChangeAspect="1"/>
          </p:cNvPicPr>
          <p:nvPr/>
        </p:nvPicPr>
        <p:blipFill>
          <a:blip r:embed="rId3"/>
          <a:stretch>
            <a:fillRect/>
          </a:stretch>
        </p:blipFill>
        <p:spPr>
          <a:xfrm>
            <a:off x="10193541" y="4688244"/>
            <a:ext cx="1998459" cy="2169756"/>
          </a:xfrm>
          <a:prstGeom prst="rect">
            <a:avLst/>
          </a:prstGeom>
        </p:spPr>
      </p:pic>
      <p:sp>
        <p:nvSpPr>
          <p:cNvPr id="9" name="Content Placeholder 4" descr="" title="">
            <a:extLst>
              <a:ext uri="{FF2B5EF4-FFF2-40B4-BE49-F238E27FC236}">
                <a16:creationId xmlns:a16="http://schemas.microsoft.com/office/drawing/2014/main" id="{56FA7B0F-8BC4-42F2-835D-4468E3ACA73D}"/>
              </a:ext>
            </a:extLst>
          </p:cNvPr>
          <p:cNvSpPr txBox="1">
            <a:spLocks/>
          </p:cNvSpPr>
          <p:nvPr/>
        </p:nvSpPr>
        <p:spPr>
          <a:xfrm>
            <a:off x="622853" y="4638265"/>
            <a:ext cx="9143999" cy="19343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00" b="0" i="0" u="sng" strike="noStrike" kern="1200" cap="none" spc="0" normalizeH="0" baseline="0" noProof="0" dirty="0">
                <a:ln>
                  <a:noFill/>
                </a:ln>
                <a:solidFill>
                  <a:srgbClr val="003F87"/>
                </a:solidFill>
                <a:effectLst/>
                <a:uLnTx/>
                <a:uFillTx/>
                <a:latin typeface="Rockwell" panose="02060603020205020403" pitchFamily="18" charset="0"/>
                <a:ea typeface="+mn-ea"/>
                <a:cs typeface="+mn-cs"/>
              </a:rPr>
              <a:t>Does This Mean</a:t>
            </a:r>
            <a:r>
              <a:rPr kumimoji="0" lang="en-US" sz="27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a:t>
            </a:r>
          </a:p>
          <a:p>
            <a:pPr marL="514350" marR="0" lvl="0" indent="-5143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arenR"/>
              <a:tabLst/>
              <a:defRPr/>
            </a:pPr>
            <a:r>
              <a:rPr lang="en-US" sz="2700" dirty="0">
                <a:solidFill>
                  <a:srgbClr val="003F87"/>
                </a:solidFill>
                <a:latin typeface="Rockwell" panose="02060603020205020403" pitchFamily="18" charset="0"/>
              </a:rPr>
              <a:t>A Pack of only 10 Tigers cannot camp?   They can.</a:t>
            </a:r>
          </a:p>
          <a:p>
            <a:pPr marL="514350" lvl="0" indent="-514350">
              <a:buFont typeface="Arial" panose="020B0604020202020204" pitchFamily="34" charset="0"/>
              <a:buAutoNum type="arabicParenR"/>
              <a:defRPr/>
            </a:pPr>
            <a:r>
              <a:rPr kumimoji="0" lang="en-US" sz="27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A Pack Campout with a 25-person attendance limit must cancel if only Wolf families sign up?</a:t>
            </a:r>
            <a:r>
              <a:rPr lang="en-US" sz="2700" dirty="0">
                <a:solidFill>
                  <a:srgbClr val="003F87"/>
                </a:solidFill>
                <a:latin typeface="Rockwell" panose="02060603020205020403" pitchFamily="18" charset="0"/>
              </a:rPr>
              <a:t>   No.  Camp with your BALOO Trained Leader.</a:t>
            </a:r>
            <a:endParaRPr kumimoji="0" lang="en-US" sz="27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endParaRPr>
          </a:p>
        </p:txBody>
      </p:sp>
    </p:spTree>
    <p:extLst>
      <p:ext uri="{BB962C8B-B14F-4D97-AF65-F5344CB8AC3E}">
        <p14:creationId xmlns:p14="http://schemas.microsoft.com/office/powerpoint/2010/main" val="2103210762"/>
      </p:ext>
    </p:extLst>
  </p:cSld>
  <p:clrMapOvr>
    <a:masterClrMapping/>
  </p:clrMapOvr>
</p:sld>
</file>

<file path=ppt/slides/slide22.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pic>
        <p:nvPicPr>
          <p:cNvPr id="6" name="Picture 5" descr="" title="">
            <a:extLst>
              <a:ext uri="{FF2B5EF4-FFF2-40B4-BE49-F238E27FC236}">
                <a16:creationId xmlns:a16="http://schemas.microsoft.com/office/drawing/2014/main" id="{DC85AA9B-36B5-40DD-98B4-64E712B60251}"/>
              </a:ext>
            </a:extLst>
          </p:cNvPr>
          <p:cNvPicPr>
            <a:picLocks noChangeAspect="1"/>
          </p:cNvPicPr>
          <p:nvPr/>
        </p:nvPicPr>
        <p:blipFill rotWithShape="1">
          <a:blip r:embed="rId2">
            <a:alphaModFix/>
          </a:blip>
          <a:srcRect t="8017" r="-1" b="5999"/>
          <a:stretch/>
        </p:blipFill>
        <p:spPr>
          <a:xfrm>
            <a:off x="5797543" y="10"/>
            <a:ext cx="6394152" cy="6857990"/>
          </a:xfrm>
          <a:prstGeom prst="rect">
            <a:avLst/>
          </a:prstGeom>
        </p:spPr>
      </p:pic>
      <p:pic>
        <p:nvPicPr>
          <p:cNvPr id="11" name="Picture 10" descr="" title="">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descr="" title="">
            <a:extLst>
              <a:ext uri="{FF2B5EF4-FFF2-40B4-BE49-F238E27FC236}">
                <a16:creationId xmlns:a16="http://schemas.microsoft.com/office/drawing/2014/main" id="{C2555634-EE9F-406B-BC11-FCF8F3C790F2}"/>
              </a:ext>
            </a:extLst>
          </p:cNvPr>
          <p:cNvSpPr>
            <a:spLocks noGrp="1"/>
          </p:cNvSpPr>
          <p:nvPr>
            <p:ph type="title"/>
          </p:nvPr>
        </p:nvSpPr>
        <p:spPr>
          <a:xfrm>
            <a:off x="172278" y="158870"/>
            <a:ext cx="6294783" cy="1311664"/>
          </a:xfrm>
        </p:spPr>
        <p:txBody>
          <a:bodyPr vert="horz" lIns="91440" tIns="45720" rIns="91440" bIns="45720" rtlCol="0" anchor="ctr">
            <a:noAutofit/>
          </a:bodyPr>
          <a:lstStyle/>
          <a:p>
            <a:r>
              <a:rPr lang="en-US" sz="6000" dirty="0">
                <a:solidFill>
                  <a:srgbClr val="003F87"/>
                </a:solidFill>
                <a:latin typeface="Rockwell" panose="02060603020205020403" pitchFamily="18" charset="0"/>
                <a:ea typeface="+mn-ea"/>
                <a:cs typeface="+mn-cs"/>
              </a:rPr>
              <a:t>Pandemic Safety</a:t>
            </a:r>
          </a:p>
        </p:txBody>
      </p:sp>
      <p:sp>
        <p:nvSpPr>
          <p:cNvPr id="5" name="Content Placeholder 4" descr="" title="">
            <a:extLst>
              <a:ext uri="{FF2B5EF4-FFF2-40B4-BE49-F238E27FC236}">
                <a16:creationId xmlns:a16="http://schemas.microsoft.com/office/drawing/2014/main" id="{95008E1E-DC74-4B36-A53B-3489F6D52A3D}"/>
              </a:ext>
            </a:extLst>
          </p:cNvPr>
          <p:cNvSpPr>
            <a:spLocks noGrp="1"/>
          </p:cNvSpPr>
          <p:nvPr>
            <p:ph sz="half" idx="2"/>
          </p:nvPr>
        </p:nvSpPr>
        <p:spPr>
          <a:xfrm>
            <a:off x="172278" y="1311510"/>
            <a:ext cx="5923722" cy="5228596"/>
          </a:xfrm>
        </p:spPr>
        <p:txBody>
          <a:bodyPr vert="horz" lIns="91440" tIns="45720" rIns="91440" bIns="45720" rtlCol="0" anchor="ctr">
            <a:normAutofit/>
          </a:bodyPr>
          <a:lstStyle/>
          <a:p>
            <a:pPr marL="0" indent="0">
              <a:buNone/>
            </a:pPr>
            <a:r>
              <a:rPr lang="en-US" sz="2500" b="1" dirty="0">
                <a:solidFill>
                  <a:srgbClr val="003F87"/>
                </a:solidFill>
                <a:latin typeface="Rockwell" panose="02060603020205020403" pitchFamily="18" charset="0"/>
              </a:rPr>
              <a:t>Are We Allowed?</a:t>
            </a:r>
            <a:r>
              <a:rPr lang="en-US" sz="2500" dirty="0">
                <a:solidFill>
                  <a:srgbClr val="003F87"/>
                </a:solidFill>
                <a:latin typeface="Rockwell" panose="02060603020205020403" pitchFamily="18" charset="0"/>
              </a:rPr>
              <a:t>  (Chartered Org, Event Location)</a:t>
            </a:r>
          </a:p>
          <a:p>
            <a:pPr marL="0" indent="0">
              <a:buNone/>
            </a:pPr>
            <a:r>
              <a:rPr lang="en-US" sz="2500" b="1" dirty="0">
                <a:solidFill>
                  <a:srgbClr val="003F87"/>
                </a:solidFill>
                <a:latin typeface="Rockwell" panose="02060603020205020403" pitchFamily="18" charset="0"/>
              </a:rPr>
              <a:t>How Will We Do It Safely?</a:t>
            </a:r>
            <a:r>
              <a:rPr lang="en-US" sz="2500" dirty="0">
                <a:solidFill>
                  <a:srgbClr val="003F87"/>
                </a:solidFill>
                <a:latin typeface="Rockwell" panose="02060603020205020403" pitchFamily="18" charset="0"/>
              </a:rPr>
              <a:t> </a:t>
            </a:r>
          </a:p>
          <a:p>
            <a:pPr marL="0" indent="0">
              <a:buNone/>
            </a:pPr>
            <a:r>
              <a:rPr lang="en-US" sz="2500" dirty="0">
                <a:solidFill>
                  <a:srgbClr val="003F87"/>
                </a:solidFill>
                <a:latin typeface="Rockwell" panose="02060603020205020403" pitchFamily="18" charset="0"/>
              </a:rPr>
              <a:t>Guidelines:</a:t>
            </a:r>
          </a:p>
          <a:p>
            <a:r>
              <a:rPr lang="en-US" sz="2500" dirty="0">
                <a:solidFill>
                  <a:srgbClr val="003F87"/>
                </a:solidFill>
                <a:latin typeface="Rockwell" panose="02060603020205020403" pitchFamily="18" charset="0"/>
              </a:rPr>
              <a:t>Outdoor Better than Indoor</a:t>
            </a:r>
          </a:p>
          <a:p>
            <a:r>
              <a:rPr lang="en-US" sz="2500" dirty="0">
                <a:solidFill>
                  <a:srgbClr val="003F87"/>
                </a:solidFill>
                <a:latin typeface="Rockwell" panose="02060603020205020403" pitchFamily="18" charset="0"/>
              </a:rPr>
              <a:t>Smaller Better than Larger</a:t>
            </a:r>
          </a:p>
          <a:p>
            <a:r>
              <a:rPr lang="en-US" sz="2500" dirty="0">
                <a:solidFill>
                  <a:srgbClr val="003F87"/>
                </a:solidFill>
                <a:latin typeface="Rockwell" panose="02060603020205020403" pitchFamily="18" charset="0"/>
              </a:rPr>
              <a:t>Masks and Physical Distancing</a:t>
            </a:r>
          </a:p>
          <a:p>
            <a:r>
              <a:rPr lang="en-US" sz="2500" dirty="0">
                <a:solidFill>
                  <a:srgbClr val="003F87"/>
                </a:solidFill>
                <a:latin typeface="Rockwell" panose="02060603020205020403" pitchFamily="18" charset="0"/>
              </a:rPr>
              <a:t>Adult Health Supervision</a:t>
            </a:r>
          </a:p>
          <a:p>
            <a:r>
              <a:rPr lang="en-US" sz="2500" dirty="0">
                <a:solidFill>
                  <a:srgbClr val="003F87"/>
                </a:solidFill>
                <a:latin typeface="Rockwell" panose="02060603020205020403" pitchFamily="18" charset="0"/>
              </a:rPr>
              <a:t>More Parent Participation “Eyes”</a:t>
            </a:r>
          </a:p>
          <a:p>
            <a:r>
              <a:rPr lang="en-US" sz="2500" dirty="0">
                <a:solidFill>
                  <a:srgbClr val="003F87"/>
                </a:solidFill>
                <a:latin typeface="Rockwell" panose="02060603020205020403" pitchFamily="18" charset="0"/>
              </a:rPr>
              <a:t>Hygiene, Cleaning and Disinfecting</a:t>
            </a:r>
          </a:p>
          <a:p>
            <a:pPr marL="0" indent="0">
              <a:buNone/>
            </a:pPr>
            <a:r>
              <a:rPr lang="en-US" sz="2500" b="1" dirty="0">
                <a:solidFill>
                  <a:srgbClr val="003F87"/>
                </a:solidFill>
                <a:latin typeface="Rockwell" panose="02060603020205020403" pitchFamily="18" charset="0"/>
              </a:rPr>
              <a:t>Will People Attend?</a:t>
            </a:r>
          </a:p>
        </p:txBody>
      </p:sp>
    </p:spTree>
    <p:extLst>
      <p:ext uri="{BB962C8B-B14F-4D97-AF65-F5344CB8AC3E}">
        <p14:creationId xmlns:p14="http://schemas.microsoft.com/office/powerpoint/2010/main" val="4130711452"/>
      </p:ext>
    </p:extLst>
  </p:cSld>
  <p:clrMapOvr>
    <a:masterClrMapping/>
  </p:clrMapOvr>
</p:sld>
</file>

<file path=ppt/slides/slide23.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8" name="Rectangle 7" descr="" title="">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Freeform 6" descr="" title="">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Freeform 7" descr="" title="">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Freeform: Shape 13" descr="" title="">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descr="" title="">
            <a:extLst>
              <a:ext uri="{FF2B5EF4-FFF2-40B4-BE49-F238E27FC236}">
                <a16:creationId xmlns:a16="http://schemas.microsoft.com/office/drawing/2014/main" id="{2FA1EBE2-4EDC-44E1-8F37-9F7A6A4F952C}"/>
              </a:ext>
            </a:extLst>
          </p:cNvPr>
          <p:cNvSpPr>
            <a:spLocks noGrp="1"/>
          </p:cNvSpPr>
          <p:nvPr>
            <p:ph type="title"/>
          </p:nvPr>
        </p:nvSpPr>
        <p:spPr>
          <a:xfrm>
            <a:off x="934872" y="982272"/>
            <a:ext cx="3388419" cy="4560970"/>
          </a:xfrm>
        </p:spPr>
        <p:txBody>
          <a:bodyPr>
            <a:normAutofit/>
          </a:bodyPr>
          <a:lstStyle/>
          <a:p>
            <a:r>
              <a:rPr lang="en-US" sz="5500" dirty="0">
                <a:solidFill>
                  <a:srgbClr val="FFFFFF"/>
                </a:solidFill>
                <a:latin typeface="Rockwell" panose="02060603020205020403" pitchFamily="18" charset="0"/>
              </a:rPr>
              <a:t>Planning Routes</a:t>
            </a:r>
          </a:p>
        </p:txBody>
      </p:sp>
      <p:sp>
        <p:nvSpPr>
          <p:cNvPr id="16" name="Rectangle 8" descr="" title="">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Content Placeholder 2" descr="" title="">
            <a:extLst>
              <a:ext uri="{FF2B5EF4-FFF2-40B4-BE49-F238E27FC236}">
                <a16:creationId xmlns:a16="http://schemas.microsoft.com/office/drawing/2014/main" id="{9577E9CD-583C-4D72-8FAD-27AF61AEEB10}"/>
              </a:ext>
            </a:extLst>
          </p:cNvPr>
          <p:cNvSpPr>
            <a:spLocks noGrp="1"/>
          </p:cNvSpPr>
          <p:nvPr>
            <p:ph idx="1"/>
          </p:nvPr>
        </p:nvSpPr>
        <p:spPr>
          <a:xfrm>
            <a:off x="5221862" y="1719618"/>
            <a:ext cx="5948831" cy="4334629"/>
          </a:xfrm>
        </p:spPr>
        <p:txBody>
          <a:bodyPr anchor="ctr">
            <a:noAutofit/>
          </a:bodyPr>
          <a:lstStyle/>
          <a:p>
            <a:r>
              <a:rPr lang="en-US" sz="3000" dirty="0">
                <a:solidFill>
                  <a:srgbClr val="FEFFFF"/>
                </a:solidFill>
                <a:latin typeface="Rockwell" panose="02060603020205020403" pitchFamily="18" charset="0"/>
              </a:rPr>
              <a:t>What Did We Do Last Year?   Let’s Plan a Sequel!  </a:t>
            </a:r>
          </a:p>
          <a:p>
            <a:r>
              <a:rPr lang="en-US" sz="3000" dirty="0">
                <a:solidFill>
                  <a:srgbClr val="FEFFFF"/>
                </a:solidFill>
                <a:latin typeface="Rockwell" panose="02060603020205020403" pitchFamily="18" charset="0"/>
              </a:rPr>
              <a:t>What Did He Have On Slide 11 – Or Slide 12 – Do We Need To Do One of </a:t>
            </a:r>
            <a:r>
              <a:rPr lang="en-US" sz="3000" i="1" dirty="0">
                <a:solidFill>
                  <a:srgbClr val="FEFFFF"/>
                </a:solidFill>
                <a:latin typeface="Rockwell" panose="02060603020205020403" pitchFamily="18" charset="0"/>
              </a:rPr>
              <a:t>Those</a:t>
            </a:r>
            <a:r>
              <a:rPr lang="en-US" sz="3000" dirty="0">
                <a:solidFill>
                  <a:srgbClr val="FEFFFF"/>
                </a:solidFill>
                <a:latin typeface="Rockwell" panose="02060603020205020403" pitchFamily="18" charset="0"/>
              </a:rPr>
              <a:t>?</a:t>
            </a:r>
          </a:p>
          <a:p>
            <a:r>
              <a:rPr lang="en-US" sz="3000" dirty="0">
                <a:solidFill>
                  <a:srgbClr val="FEFFFF"/>
                </a:solidFill>
                <a:latin typeface="Rockwell" panose="02060603020205020403" pitchFamily="18" charset="0"/>
              </a:rPr>
              <a:t>Let The Leaders Plan It Out</a:t>
            </a:r>
          </a:p>
          <a:p>
            <a:r>
              <a:rPr lang="en-US" sz="3000" dirty="0">
                <a:solidFill>
                  <a:srgbClr val="FEFFFF"/>
                </a:solidFill>
                <a:latin typeface="Rockwell" panose="02060603020205020403" pitchFamily="18" charset="0"/>
              </a:rPr>
              <a:t>Let’s Collect Ideas + Feedback From Everyone – Leaders </a:t>
            </a:r>
            <a:r>
              <a:rPr lang="en-US" sz="3000" b="1" i="1" u="sng" dirty="0">
                <a:solidFill>
                  <a:srgbClr val="FEFFFF"/>
                </a:solidFill>
                <a:latin typeface="Rockwell" panose="02060603020205020403" pitchFamily="18" charset="0"/>
              </a:rPr>
              <a:t>and</a:t>
            </a:r>
            <a:r>
              <a:rPr lang="en-US" sz="3000" b="1" dirty="0">
                <a:solidFill>
                  <a:srgbClr val="FEFFFF"/>
                </a:solidFill>
                <a:latin typeface="Rockwell" panose="02060603020205020403" pitchFamily="18" charset="0"/>
              </a:rPr>
              <a:t> ALL PARENTS</a:t>
            </a:r>
          </a:p>
        </p:txBody>
      </p:sp>
    </p:spTree>
    <p:extLst>
      <p:ext uri="{BB962C8B-B14F-4D97-AF65-F5344CB8AC3E}">
        <p14:creationId xmlns:p14="http://schemas.microsoft.com/office/powerpoint/2010/main" val="2848207437"/>
      </p:ext>
    </p:extLst>
  </p:cSld>
  <p:clrMapOvr>
    <a:masterClrMapping/>
  </p:clrMapOvr>
</p:sld>
</file>

<file path=ppt/slides/slide24.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7" name="Rectangle 16" descr="" title="">
            <a:extLst>
              <a:ext uri="{FF2B5EF4-FFF2-40B4-BE49-F238E27FC236}">
                <a16:creationId xmlns:a16="http://schemas.microsoft.com/office/drawing/2014/main" id="{ACBE1851-2230-47A9-B000-CE9046EA61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descr="" title="">
            <a:extLst>
              <a:ext uri="{FF2B5EF4-FFF2-40B4-BE49-F238E27FC236}">
                <a16:creationId xmlns:a16="http://schemas.microsoft.com/office/drawing/2014/main" id="{C917B556-C85C-4AAE-B1A7-CB85CAB5CD79}"/>
              </a:ext>
            </a:extLst>
          </p:cNvPr>
          <p:cNvSpPr>
            <a:spLocks noGrp="1"/>
          </p:cNvSpPr>
          <p:nvPr>
            <p:ph type="title"/>
          </p:nvPr>
        </p:nvSpPr>
        <p:spPr>
          <a:xfrm>
            <a:off x="634276" y="803705"/>
            <a:ext cx="4208656" cy="3034857"/>
          </a:xfrm>
        </p:spPr>
        <p:txBody>
          <a:bodyPr vert="horz" lIns="91440" tIns="45720" rIns="91440" bIns="45720" rtlCol="0" anchor="b">
            <a:normAutofit/>
          </a:bodyPr>
          <a:lstStyle/>
          <a:p>
            <a:pPr algn="r"/>
            <a:r>
              <a:rPr lang="en-US" sz="6000" b="1" dirty="0">
                <a:solidFill>
                  <a:prstClr val="white"/>
                </a:solidFill>
                <a:latin typeface="Rockwell" panose="02060603020205020403" pitchFamily="18" charset="0"/>
                <a:ea typeface="+mn-ea"/>
                <a:cs typeface="+mn-cs"/>
              </a:rPr>
              <a:t>If It’s Really Hard</a:t>
            </a:r>
          </a:p>
        </p:txBody>
      </p:sp>
      <p:sp>
        <p:nvSpPr>
          <p:cNvPr id="5" name="Content Placeholder 4" descr="" title="">
            <a:extLst>
              <a:ext uri="{FF2B5EF4-FFF2-40B4-BE49-F238E27FC236}">
                <a16:creationId xmlns:a16="http://schemas.microsoft.com/office/drawing/2014/main" id="{D7E91ABD-3C4B-4420-9232-5CC61E8838CD}"/>
              </a:ext>
            </a:extLst>
          </p:cNvPr>
          <p:cNvSpPr>
            <a:spLocks noGrp="1"/>
          </p:cNvSpPr>
          <p:nvPr>
            <p:ph sz="half" idx="1"/>
          </p:nvPr>
        </p:nvSpPr>
        <p:spPr>
          <a:xfrm>
            <a:off x="634276" y="4013164"/>
            <a:ext cx="4208657" cy="2599663"/>
          </a:xfrm>
        </p:spPr>
        <p:txBody>
          <a:bodyPr vert="horz" lIns="91440" tIns="45720" rIns="91440" bIns="45720" rtlCol="0" anchor="t">
            <a:noAutofit/>
          </a:bodyPr>
          <a:lstStyle/>
          <a:p>
            <a:pPr marL="0" indent="0" algn="r">
              <a:buNone/>
            </a:pPr>
            <a:r>
              <a:rPr lang="en-US" sz="6000" b="1" dirty="0">
                <a:solidFill>
                  <a:prstClr val="white"/>
                </a:solidFill>
                <a:latin typeface="Rockwell" panose="02060603020205020403" pitchFamily="18" charset="0"/>
              </a:rPr>
              <a:t>Why Are We Still Doing It?</a:t>
            </a:r>
          </a:p>
        </p:txBody>
      </p:sp>
      <p:cxnSp>
        <p:nvCxnSpPr>
          <p:cNvPr id="19" name="Straight Connector 18" descr="" title="">
            <a:extLst>
              <a:ext uri="{FF2B5EF4-FFF2-40B4-BE49-F238E27FC236}">
                <a16:creationId xmlns:a16="http://schemas.microsoft.com/office/drawing/2014/main" id="{23B93832-6514-44F4-849B-5EE2C8A233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928939"/>
            <a:ext cx="393192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7" name="Content Placeholder 6" descr="" title="">
            <a:extLst>
              <a:ext uri="{FF2B5EF4-FFF2-40B4-BE49-F238E27FC236}">
                <a16:creationId xmlns:a16="http://schemas.microsoft.com/office/drawing/2014/main" id="{FA0FA811-CB6D-471E-8AA8-E8F505DB197C}"/>
              </a:ext>
            </a:extLst>
          </p:cNvPr>
          <p:cNvPicPr>
            <a:picLocks noGrp="1" noChangeAspect="1"/>
          </p:cNvPicPr>
          <p:nvPr>
            <p:ph sz="half" idx="2"/>
          </p:nvPr>
        </p:nvPicPr>
        <p:blipFill rotWithShape="1">
          <a:blip r:embed="rId2"/>
          <a:srcRect l="6908" r="89"/>
          <a:stretch/>
        </p:blipFill>
        <p:spPr>
          <a:xfrm>
            <a:off x="6225000" y="640080"/>
            <a:ext cx="5201470" cy="5578816"/>
          </a:xfrm>
          <a:prstGeom prst="rect">
            <a:avLst/>
          </a:prstGeom>
        </p:spPr>
      </p:pic>
      <p:sp>
        <p:nvSpPr>
          <p:cNvPr id="8" name="TextBox 7" descr="" title="">
            <a:extLst>
              <a:ext uri="{FF2B5EF4-FFF2-40B4-BE49-F238E27FC236}">
                <a16:creationId xmlns:a16="http://schemas.microsoft.com/office/drawing/2014/main" id="{6EC02CDF-0B39-4BBF-B58C-3AE1B8243B45}"/>
              </a:ext>
            </a:extLst>
          </p:cNvPr>
          <p:cNvSpPr txBox="1"/>
          <p:nvPr/>
        </p:nvSpPr>
        <p:spPr>
          <a:xfrm>
            <a:off x="291550" y="278298"/>
            <a:ext cx="359091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Rockwell" panose="02060603020205020403" pitchFamily="18" charset="0"/>
                <a:ea typeface="+mn-ea"/>
                <a:cs typeface="+mn-cs"/>
              </a:rPr>
              <a:t>Planning Tip:</a:t>
            </a:r>
          </a:p>
        </p:txBody>
      </p:sp>
    </p:spTree>
    <p:extLst>
      <p:ext uri="{BB962C8B-B14F-4D97-AF65-F5344CB8AC3E}">
        <p14:creationId xmlns:p14="http://schemas.microsoft.com/office/powerpoint/2010/main" val="2933245316"/>
      </p:ext>
    </p:extLst>
  </p:cSld>
  <p:clrMapOvr>
    <a:masterClrMapping/>
  </p:clrMapOvr>
</p:sld>
</file>

<file path=ppt/slides/slide25.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10" name="Rectangle 9" descr="" title="">
            <a:extLst>
              <a:ext uri="{FF2B5EF4-FFF2-40B4-BE49-F238E27FC236}">
                <a16:creationId xmlns:a16="http://schemas.microsoft.com/office/drawing/2014/main" id="{B5FA7C47-B7C1-4D2E-AB49-ED23BA34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reeform 6" descr="" title="">
            <a:extLst>
              <a:ext uri="{FF2B5EF4-FFF2-40B4-BE49-F238E27FC236}">
                <a16:creationId xmlns:a16="http://schemas.microsoft.com/office/drawing/2014/main" id="{596EE156-ABF1-4329-A6BA-03B4254E08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521144" y="911116"/>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8" descr="" title="">
            <a:extLst>
              <a:ext uri="{FF2B5EF4-FFF2-40B4-BE49-F238E27FC236}">
                <a16:creationId xmlns:a16="http://schemas.microsoft.com/office/drawing/2014/main" id="{19B9933F-AAB3-444A-8BB5-9CA194A8B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1370435"/>
            <a:ext cx="527226"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7" descr="" title="">
            <a:extLst>
              <a:ext uri="{FF2B5EF4-FFF2-40B4-BE49-F238E27FC236}">
                <a16:creationId xmlns:a16="http://schemas.microsoft.com/office/drawing/2014/main" id="{7D20183A-0B1D-4A1F-89B1-ADBEDBC6E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00164" y="643467"/>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Rectangle 8" descr="" title="">
            <a:extLst>
              <a:ext uri="{FF2B5EF4-FFF2-40B4-BE49-F238E27FC236}">
                <a16:creationId xmlns:a16="http://schemas.microsoft.com/office/drawing/2014/main" id="{131031D3-26CD-4214-A9A4-5857EFA15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529" y="644382"/>
            <a:ext cx="3856024"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descr="" title="">
            <a:extLst>
              <a:ext uri="{FF2B5EF4-FFF2-40B4-BE49-F238E27FC236}">
                <a16:creationId xmlns:a16="http://schemas.microsoft.com/office/drawing/2014/main" id="{1468BB0C-EECF-4A31-9D7A-270549841832}"/>
              </a:ext>
            </a:extLst>
          </p:cNvPr>
          <p:cNvSpPr>
            <a:spLocks noGrp="1"/>
          </p:cNvSpPr>
          <p:nvPr>
            <p:ph type="title"/>
          </p:nvPr>
        </p:nvSpPr>
        <p:spPr>
          <a:xfrm>
            <a:off x="1146879" y="998002"/>
            <a:ext cx="3182940" cy="1471959"/>
          </a:xfrm>
        </p:spPr>
        <p:txBody>
          <a:bodyPr vert="horz" lIns="91440" tIns="45720" rIns="91440" bIns="45720" rtlCol="0" anchor="ctr">
            <a:noAutofit/>
          </a:bodyPr>
          <a:lstStyle/>
          <a:p>
            <a:pPr algn="ctr"/>
            <a:r>
              <a:rPr lang="en-US" sz="3800" kern="1200" dirty="0">
                <a:solidFill>
                  <a:srgbClr val="FFFFFF"/>
                </a:solidFill>
                <a:latin typeface="Rockwell" panose="02060603020205020403" pitchFamily="18" charset="0"/>
              </a:rPr>
              <a:t>Where Should You Want to Be?</a:t>
            </a:r>
          </a:p>
        </p:txBody>
      </p:sp>
      <p:sp>
        <p:nvSpPr>
          <p:cNvPr id="3" name="Content Placeholder 2" descr="" title="">
            <a:extLst>
              <a:ext uri="{FF2B5EF4-FFF2-40B4-BE49-F238E27FC236}">
                <a16:creationId xmlns:a16="http://schemas.microsoft.com/office/drawing/2014/main" id="{A36C8CA9-A544-4396-B814-EFCCBD479E2D}"/>
              </a:ext>
            </a:extLst>
          </p:cNvPr>
          <p:cNvSpPr>
            <a:spLocks noGrp="1"/>
          </p:cNvSpPr>
          <p:nvPr>
            <p:ph sz="half" idx="1"/>
          </p:nvPr>
        </p:nvSpPr>
        <p:spPr>
          <a:xfrm>
            <a:off x="1139635" y="2758193"/>
            <a:ext cx="3200451" cy="2985929"/>
          </a:xfrm>
        </p:spPr>
        <p:txBody>
          <a:bodyPr vert="horz" lIns="91440" tIns="45720" rIns="91440" bIns="45720" rtlCol="0" anchor="t">
            <a:normAutofit lnSpcReduction="10000"/>
          </a:bodyPr>
          <a:lstStyle/>
          <a:p>
            <a:r>
              <a:rPr lang="en-US" dirty="0">
                <a:solidFill>
                  <a:srgbClr val="FEFFFF"/>
                </a:solidFill>
                <a:latin typeface="Rockwell" panose="02060603020205020403" pitchFamily="18" charset="0"/>
              </a:rPr>
              <a:t>Poll your Families:  </a:t>
            </a:r>
            <a:r>
              <a:rPr lang="en-US" i="1" dirty="0">
                <a:solidFill>
                  <a:srgbClr val="FEFFFF"/>
                </a:solidFill>
                <a:latin typeface="Rockwell" panose="02060603020205020403" pitchFamily="18" charset="0"/>
              </a:rPr>
              <a:t>What Events Are Fun?</a:t>
            </a:r>
          </a:p>
          <a:p>
            <a:r>
              <a:rPr lang="en-US" dirty="0">
                <a:solidFill>
                  <a:srgbClr val="FEFFFF"/>
                </a:solidFill>
                <a:latin typeface="Rockwell" panose="02060603020205020403" pitchFamily="18" charset="0"/>
              </a:rPr>
              <a:t>Poll your Leaders:   </a:t>
            </a:r>
            <a:r>
              <a:rPr lang="en-US" i="1" dirty="0">
                <a:solidFill>
                  <a:srgbClr val="FEFFFF"/>
                </a:solidFill>
                <a:latin typeface="Rockwell" panose="02060603020205020403" pitchFamily="18" charset="0"/>
              </a:rPr>
              <a:t>What Events are Hard to Lead (not Simple)?</a:t>
            </a:r>
          </a:p>
          <a:p>
            <a:endParaRPr lang="en-US" sz="2400" dirty="0">
              <a:solidFill>
                <a:srgbClr val="FEFFFF"/>
              </a:solidFill>
            </a:endParaRPr>
          </a:p>
        </p:txBody>
      </p:sp>
      <p:pic>
        <p:nvPicPr>
          <p:cNvPr id="5" name="Content Placeholder 4" descr="" title="">
            <a:extLst>
              <a:ext uri="{FF2B5EF4-FFF2-40B4-BE49-F238E27FC236}">
                <a16:creationId xmlns:a16="http://schemas.microsoft.com/office/drawing/2014/main" id="{B90F6B66-D60C-4D71-AAB7-3C73359F47F2}"/>
              </a:ext>
            </a:extLst>
          </p:cNvPr>
          <p:cNvPicPr>
            <a:picLocks noGrp="1" noChangeAspect="1"/>
          </p:cNvPicPr>
          <p:nvPr>
            <p:ph sz="half" idx="2"/>
          </p:nvPr>
        </p:nvPicPr>
        <p:blipFill>
          <a:blip r:embed="rId2"/>
          <a:stretch>
            <a:fillRect/>
          </a:stretch>
        </p:blipFill>
        <p:spPr>
          <a:xfrm>
            <a:off x="4998268" y="-36562"/>
            <a:ext cx="6393567" cy="6765680"/>
          </a:xfrm>
          <a:prstGeom prst="rect">
            <a:avLst/>
          </a:prstGeom>
        </p:spPr>
      </p:pic>
    </p:spTree>
    <p:extLst>
      <p:ext uri="{BB962C8B-B14F-4D97-AF65-F5344CB8AC3E}">
        <p14:creationId xmlns:p14="http://schemas.microsoft.com/office/powerpoint/2010/main" val="7250707"/>
      </p:ext>
    </p:extLst>
  </p:cSld>
  <p:clrMapOvr>
    <a:masterClrMapping/>
  </p:clrMapOvr>
</p:sld>
</file>

<file path=ppt/slides/slide26.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10" name="Rectangle 9" descr="" title="">
            <a:extLst>
              <a:ext uri="{FF2B5EF4-FFF2-40B4-BE49-F238E27FC236}">
                <a16:creationId xmlns:a16="http://schemas.microsoft.com/office/drawing/2014/main" id="{B5FA7C47-B7C1-4D2E-AB49-ED23BA34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reeform 6" descr="" title="">
            <a:extLst>
              <a:ext uri="{FF2B5EF4-FFF2-40B4-BE49-F238E27FC236}">
                <a16:creationId xmlns:a16="http://schemas.microsoft.com/office/drawing/2014/main" id="{596EE156-ABF1-4329-A6BA-03B4254E08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521144" y="911116"/>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8" descr="" title="">
            <a:extLst>
              <a:ext uri="{FF2B5EF4-FFF2-40B4-BE49-F238E27FC236}">
                <a16:creationId xmlns:a16="http://schemas.microsoft.com/office/drawing/2014/main" id="{19B9933F-AAB3-444A-8BB5-9CA194A8B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1370435"/>
            <a:ext cx="527226"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Freeform 7" descr="" title="">
            <a:extLst>
              <a:ext uri="{FF2B5EF4-FFF2-40B4-BE49-F238E27FC236}">
                <a16:creationId xmlns:a16="http://schemas.microsoft.com/office/drawing/2014/main" id="{7D20183A-0B1D-4A1F-89B1-ADBEDBC6E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00164" y="643467"/>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Rectangle 8" descr="" title="">
            <a:extLst>
              <a:ext uri="{FF2B5EF4-FFF2-40B4-BE49-F238E27FC236}">
                <a16:creationId xmlns:a16="http://schemas.microsoft.com/office/drawing/2014/main" id="{131031D3-26CD-4214-A9A4-5857EFA15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529" y="644382"/>
            <a:ext cx="3856024"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descr="" title="">
            <a:extLst>
              <a:ext uri="{FF2B5EF4-FFF2-40B4-BE49-F238E27FC236}">
                <a16:creationId xmlns:a16="http://schemas.microsoft.com/office/drawing/2014/main" id="{2ACC380A-8185-4F9A-8562-31068570452A}"/>
              </a:ext>
            </a:extLst>
          </p:cNvPr>
          <p:cNvSpPr>
            <a:spLocks noGrp="1"/>
          </p:cNvSpPr>
          <p:nvPr>
            <p:ph type="title"/>
          </p:nvPr>
        </p:nvSpPr>
        <p:spPr>
          <a:xfrm>
            <a:off x="1146879" y="998001"/>
            <a:ext cx="3182940" cy="1471960"/>
          </a:xfrm>
        </p:spPr>
        <p:txBody>
          <a:bodyPr vert="horz" lIns="91440" tIns="45720" rIns="91440" bIns="45720" rtlCol="0" anchor="ctr">
            <a:normAutofit/>
          </a:bodyPr>
          <a:lstStyle/>
          <a:p>
            <a:pPr algn="ctr"/>
            <a:r>
              <a:rPr lang="en-US" sz="3600" dirty="0">
                <a:solidFill>
                  <a:srgbClr val="FFFFFF"/>
                </a:solidFill>
                <a:latin typeface="Rockwell" panose="02060603020205020403" pitchFamily="18" charset="0"/>
              </a:rPr>
              <a:t>Cost Aspects of “Simple”</a:t>
            </a:r>
          </a:p>
        </p:txBody>
      </p:sp>
      <p:sp>
        <p:nvSpPr>
          <p:cNvPr id="3" name="Content Placeholder 2" descr="" title="">
            <a:extLst>
              <a:ext uri="{FF2B5EF4-FFF2-40B4-BE49-F238E27FC236}">
                <a16:creationId xmlns:a16="http://schemas.microsoft.com/office/drawing/2014/main" id="{FC08C008-95E9-4951-9E76-C8F34E6E030D}"/>
              </a:ext>
            </a:extLst>
          </p:cNvPr>
          <p:cNvSpPr>
            <a:spLocks noGrp="1"/>
          </p:cNvSpPr>
          <p:nvPr>
            <p:ph sz="half" idx="1"/>
          </p:nvPr>
        </p:nvSpPr>
        <p:spPr>
          <a:xfrm>
            <a:off x="1139635" y="2546161"/>
            <a:ext cx="3200451" cy="2985929"/>
          </a:xfrm>
        </p:spPr>
        <p:txBody>
          <a:bodyPr vert="horz" lIns="91440" tIns="45720" rIns="91440" bIns="45720" rtlCol="0" anchor="t">
            <a:normAutofit/>
          </a:bodyPr>
          <a:lstStyle/>
          <a:p>
            <a:r>
              <a:rPr lang="en-US" dirty="0">
                <a:solidFill>
                  <a:srgbClr val="FEFFFF"/>
                </a:solidFill>
                <a:latin typeface="Rockwell" panose="02060603020205020403" pitchFamily="18" charset="0"/>
              </a:rPr>
              <a:t>Disney World is </a:t>
            </a:r>
            <a:r>
              <a:rPr lang="en-US" i="1" u="sng" dirty="0">
                <a:solidFill>
                  <a:srgbClr val="FEFFFF"/>
                </a:solidFill>
                <a:latin typeface="Rockwell" panose="02060603020205020403" pitchFamily="18" charset="0"/>
              </a:rPr>
              <a:t>Fun</a:t>
            </a:r>
            <a:r>
              <a:rPr lang="en-US" dirty="0">
                <a:solidFill>
                  <a:srgbClr val="FEFFFF"/>
                </a:solidFill>
                <a:latin typeface="Rockwell" panose="02060603020205020403" pitchFamily="18" charset="0"/>
              </a:rPr>
              <a:t>, but it Costs a Ton</a:t>
            </a:r>
          </a:p>
          <a:p>
            <a:r>
              <a:rPr lang="en-US" dirty="0">
                <a:solidFill>
                  <a:srgbClr val="FEFFFF"/>
                </a:solidFill>
                <a:latin typeface="Rockwell" panose="02060603020205020403" pitchFamily="18" charset="0"/>
              </a:rPr>
              <a:t>Exploring a Park on a Hike is Free</a:t>
            </a:r>
          </a:p>
        </p:txBody>
      </p:sp>
      <p:pic>
        <p:nvPicPr>
          <p:cNvPr id="5" name="Content Placeholder 4" descr="" title="">
            <a:extLst>
              <a:ext uri="{FF2B5EF4-FFF2-40B4-BE49-F238E27FC236}">
                <a16:creationId xmlns:a16="http://schemas.microsoft.com/office/drawing/2014/main" id="{28C12B98-F797-4C34-A3B4-FA8670E2D187}"/>
              </a:ext>
            </a:extLst>
          </p:cNvPr>
          <p:cNvPicPr>
            <a:picLocks noGrp="1" noChangeAspect="1"/>
          </p:cNvPicPr>
          <p:nvPr>
            <p:ph sz="half" idx="2"/>
          </p:nvPr>
        </p:nvPicPr>
        <p:blipFill>
          <a:blip r:embed="rId2"/>
          <a:stretch>
            <a:fillRect/>
          </a:stretch>
        </p:blipFill>
        <p:spPr>
          <a:xfrm>
            <a:off x="4991024" y="23544"/>
            <a:ext cx="6400811" cy="6650193"/>
          </a:xfrm>
          <a:prstGeom prst="rect">
            <a:avLst/>
          </a:prstGeom>
        </p:spPr>
      </p:pic>
    </p:spTree>
    <p:extLst>
      <p:ext uri="{BB962C8B-B14F-4D97-AF65-F5344CB8AC3E}">
        <p14:creationId xmlns:p14="http://schemas.microsoft.com/office/powerpoint/2010/main" val="410206809"/>
      </p:ext>
    </p:extLst>
  </p:cSld>
  <p:clrMapOvr>
    <a:masterClrMapping/>
  </p:clrMapOvr>
</p:sld>
</file>

<file path=ppt/slides/slide27.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18" name="Rectangle 12" descr="" title="">
            <a:extLst>
              <a:ext uri="{FF2B5EF4-FFF2-40B4-BE49-F238E27FC236}">
                <a16:creationId xmlns:a16="http://schemas.microsoft.com/office/drawing/2014/main" id="{1C574E90-1949-4924-B663-AEA13DB791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Rectangle 14" descr="" title="">
            <a:extLst>
              <a:ext uri="{FF2B5EF4-FFF2-40B4-BE49-F238E27FC236}">
                <a16:creationId xmlns:a16="http://schemas.microsoft.com/office/drawing/2014/main" id="{3CD1EA40-7116-4FCB-9369-70F29FAA9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46960" cy="38546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descr="" title="">
            <a:extLst>
              <a:ext uri="{FF2B5EF4-FFF2-40B4-BE49-F238E27FC236}">
                <a16:creationId xmlns:a16="http://schemas.microsoft.com/office/drawing/2014/main" id="{AE0C26A2-98AC-4286-8859-ABC7B96AC38B}"/>
              </a:ext>
            </a:extLst>
          </p:cNvPr>
          <p:cNvSpPr>
            <a:spLocks noGrp="1"/>
          </p:cNvSpPr>
          <p:nvPr>
            <p:ph type="title"/>
          </p:nvPr>
        </p:nvSpPr>
        <p:spPr>
          <a:xfrm>
            <a:off x="701344" y="710273"/>
            <a:ext cx="4352315" cy="2813320"/>
          </a:xfrm>
        </p:spPr>
        <p:txBody>
          <a:bodyPr>
            <a:normAutofit/>
          </a:bodyPr>
          <a:lstStyle/>
          <a:p>
            <a:pPr algn="ctr"/>
            <a:r>
              <a:rPr lang="en-US" sz="6000" dirty="0">
                <a:solidFill>
                  <a:srgbClr val="003F87"/>
                </a:solidFill>
                <a:latin typeface="Rockwell" panose="02060603020205020403" pitchFamily="18" charset="0"/>
                <a:ea typeface="+mn-ea"/>
                <a:cs typeface="+mn-cs"/>
              </a:rPr>
              <a:t>Do Your Events Spark Joy?</a:t>
            </a:r>
          </a:p>
        </p:txBody>
      </p:sp>
      <p:sp>
        <p:nvSpPr>
          <p:cNvPr id="17" name="Rectangle 16" descr="" title="">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36484" cy="38546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9" name="Group 18" descr="" title="">
            <a:extLst>
              <a:ext uri="{FF2B5EF4-FFF2-40B4-BE49-F238E27FC236}">
                <a16:creationId xmlns:a16="http://schemas.microsoft.com/office/drawing/2014/main" id="{9CF1CD8B-D430-49E7-8630-84152C414E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5528" y="73152"/>
            <a:ext cx="1178966" cy="232963"/>
            <a:chOff x="7763256" y="73152"/>
            <a:chExt cx="1178966" cy="232963"/>
          </a:xfrm>
        </p:grpSpPr>
        <p:sp>
          <p:nvSpPr>
            <p:cNvPr id="20" name="Rectangle 64" descr="" title="">
              <a:extLst>
                <a:ext uri="{FF2B5EF4-FFF2-40B4-BE49-F238E27FC236}">
                  <a16:creationId xmlns:a16="http://schemas.microsoft.com/office/drawing/2014/main" id="{1F5B8298-9AB4-45B4-B28E-C8C1A26440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66" descr="" title="">
              <a:extLst>
                <a:ext uri="{FF2B5EF4-FFF2-40B4-BE49-F238E27FC236}">
                  <a16:creationId xmlns:a16="http://schemas.microsoft.com/office/drawing/2014/main" id="{100AEF19-4AE6-42BE-81E6-95700DB853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64" descr="" title="">
              <a:extLst>
                <a:ext uri="{FF2B5EF4-FFF2-40B4-BE49-F238E27FC236}">
                  <a16:creationId xmlns:a16="http://schemas.microsoft.com/office/drawing/2014/main" id="{1192B5C1-AE13-49EA-82FD-F3C3BC02AB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66" descr="" title="">
              <a:extLst>
                <a:ext uri="{FF2B5EF4-FFF2-40B4-BE49-F238E27FC236}">
                  <a16:creationId xmlns:a16="http://schemas.microsoft.com/office/drawing/2014/main" id="{713612B5-8E9D-4FEF-86B9-52A0FABD8A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64" descr="" title="">
              <a:extLst>
                <a:ext uri="{FF2B5EF4-FFF2-40B4-BE49-F238E27FC236}">
                  <a16:creationId xmlns:a16="http://schemas.microsoft.com/office/drawing/2014/main" id="{14FC746D-B820-44A3-B1B3-53B690BC2B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Rectangle 66" descr="" title="">
              <a:extLst>
                <a:ext uri="{FF2B5EF4-FFF2-40B4-BE49-F238E27FC236}">
                  <a16:creationId xmlns:a16="http://schemas.microsoft.com/office/drawing/2014/main" id="{8778550A-567F-40F6-A77F-2E2B501759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64" descr="" title="">
              <a:extLst>
                <a:ext uri="{FF2B5EF4-FFF2-40B4-BE49-F238E27FC236}">
                  <a16:creationId xmlns:a16="http://schemas.microsoft.com/office/drawing/2014/main" id="{C28C989E-85FD-4D1C-AF77-82F4B985FD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66" descr="" title="">
              <a:extLst>
                <a:ext uri="{FF2B5EF4-FFF2-40B4-BE49-F238E27FC236}">
                  <a16:creationId xmlns:a16="http://schemas.microsoft.com/office/drawing/2014/main" id="{58FDDCED-5FC6-4B14-A0E2-DF4310ED9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Rectangle 64" descr="" title="">
              <a:extLst>
                <a:ext uri="{FF2B5EF4-FFF2-40B4-BE49-F238E27FC236}">
                  <a16:creationId xmlns:a16="http://schemas.microsoft.com/office/drawing/2014/main" id="{E80E854B-CCEB-4CEF-B465-561C4C872A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66" descr="" title="">
              <a:extLst>
                <a:ext uri="{FF2B5EF4-FFF2-40B4-BE49-F238E27FC236}">
                  <a16:creationId xmlns:a16="http://schemas.microsoft.com/office/drawing/2014/main" id="{02BED26F-9C32-4DF8-8739-D89F6F0591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64" descr="" title="">
              <a:extLst>
                <a:ext uri="{FF2B5EF4-FFF2-40B4-BE49-F238E27FC236}">
                  <a16:creationId xmlns:a16="http://schemas.microsoft.com/office/drawing/2014/main" id="{CE3B71C9-F500-46F1-8D17-C3EF4DA5F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66" descr="" title="">
              <a:extLst>
                <a:ext uri="{FF2B5EF4-FFF2-40B4-BE49-F238E27FC236}">
                  <a16:creationId xmlns:a16="http://schemas.microsoft.com/office/drawing/2014/main" id="{C14431D0-29B6-473C-B2FD-4661864DA4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Rectangle 64" descr="" title="">
              <a:extLst>
                <a:ext uri="{FF2B5EF4-FFF2-40B4-BE49-F238E27FC236}">
                  <a16:creationId xmlns:a16="http://schemas.microsoft.com/office/drawing/2014/main" id="{D10457BA-9444-4642-861C-78120DD8D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Rectangle 66" descr="" title="">
              <a:extLst>
                <a:ext uri="{FF2B5EF4-FFF2-40B4-BE49-F238E27FC236}">
                  <a16:creationId xmlns:a16="http://schemas.microsoft.com/office/drawing/2014/main" id="{27C95C30-0364-4C32-B686-0C366086A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ectangle 64" descr="" title="">
              <a:extLst>
                <a:ext uri="{FF2B5EF4-FFF2-40B4-BE49-F238E27FC236}">
                  <a16:creationId xmlns:a16="http://schemas.microsoft.com/office/drawing/2014/main" id="{A0BDEDBA-CA15-41EE-B2C6-8A973B5E62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Rectangle 66" descr="" title="">
              <a:extLst>
                <a:ext uri="{FF2B5EF4-FFF2-40B4-BE49-F238E27FC236}">
                  <a16:creationId xmlns:a16="http://schemas.microsoft.com/office/drawing/2014/main" id="{702B9007-982C-4F69-A443-B07F3BEFD6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64" descr="" title="">
              <a:extLst>
                <a:ext uri="{FF2B5EF4-FFF2-40B4-BE49-F238E27FC236}">
                  <a16:creationId xmlns:a16="http://schemas.microsoft.com/office/drawing/2014/main" id="{28596B48-F33B-451E-8C2D-3525B33876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66" descr="" title="">
              <a:extLst>
                <a:ext uri="{FF2B5EF4-FFF2-40B4-BE49-F238E27FC236}">
                  <a16:creationId xmlns:a16="http://schemas.microsoft.com/office/drawing/2014/main" id="{4B493BB9-A171-4B97-B05A-187E03FFAB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64" descr="" title="">
              <a:extLst>
                <a:ext uri="{FF2B5EF4-FFF2-40B4-BE49-F238E27FC236}">
                  <a16:creationId xmlns:a16="http://schemas.microsoft.com/office/drawing/2014/main" id="{973B8111-A5EB-4EE8-9813-8495336F67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Rectangle 66" descr="" title="">
              <a:extLst>
                <a:ext uri="{FF2B5EF4-FFF2-40B4-BE49-F238E27FC236}">
                  <a16:creationId xmlns:a16="http://schemas.microsoft.com/office/drawing/2014/main" id="{6A4F8D39-9886-490F-B7A9-3B2693299A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6" name="Content Placeholder 5" descr="" title="">
            <a:extLst>
              <a:ext uri="{FF2B5EF4-FFF2-40B4-BE49-F238E27FC236}">
                <a16:creationId xmlns:a16="http://schemas.microsoft.com/office/drawing/2014/main" id="{191ACAFA-5C80-4B52-8A38-BF7E4EF85006}"/>
              </a:ext>
            </a:extLst>
          </p:cNvPr>
          <p:cNvPicPr>
            <a:picLocks noChangeAspect="1"/>
          </p:cNvPicPr>
          <p:nvPr/>
        </p:nvPicPr>
        <p:blipFill>
          <a:blip r:embed="rId2"/>
          <a:stretch>
            <a:fillRect/>
          </a:stretch>
        </p:blipFill>
        <p:spPr>
          <a:xfrm>
            <a:off x="5942569" y="461568"/>
            <a:ext cx="5977881" cy="3003884"/>
          </a:xfrm>
          <a:prstGeom prst="rect">
            <a:avLst/>
          </a:prstGeom>
        </p:spPr>
      </p:pic>
      <p:sp>
        <p:nvSpPr>
          <p:cNvPr id="10" name="Content Placeholder 9" descr="" title="">
            <a:extLst>
              <a:ext uri="{FF2B5EF4-FFF2-40B4-BE49-F238E27FC236}">
                <a16:creationId xmlns:a16="http://schemas.microsoft.com/office/drawing/2014/main" id="{E336A333-AD10-4747-91FE-C39B903A8C96}"/>
              </a:ext>
            </a:extLst>
          </p:cNvPr>
          <p:cNvSpPr>
            <a:spLocks noGrp="1"/>
          </p:cNvSpPr>
          <p:nvPr>
            <p:ph idx="1"/>
          </p:nvPr>
        </p:nvSpPr>
        <p:spPr>
          <a:xfrm>
            <a:off x="357809" y="4099034"/>
            <a:ext cx="11562641" cy="2196771"/>
          </a:xfrm>
        </p:spPr>
        <p:txBody>
          <a:bodyPr anchor="ctr">
            <a:normAutofit/>
          </a:bodyPr>
          <a:lstStyle/>
          <a:p>
            <a:pPr marL="0" indent="0">
              <a:buNone/>
            </a:pPr>
            <a:r>
              <a:rPr lang="en-US" sz="2700" dirty="0">
                <a:solidFill>
                  <a:srgbClr val="003F87"/>
                </a:solidFill>
                <a:latin typeface="Rockwell" panose="02060603020205020403" pitchFamily="18" charset="0"/>
              </a:rPr>
              <a:t>The “KonMari” method of “decluttering” or “tidying up” your life is:</a:t>
            </a:r>
          </a:p>
          <a:p>
            <a:r>
              <a:rPr lang="en-US" sz="2700" dirty="0">
                <a:solidFill>
                  <a:srgbClr val="003F87"/>
                </a:solidFill>
                <a:latin typeface="Rockwell" panose="02060603020205020403" pitchFamily="18" charset="0"/>
              </a:rPr>
              <a:t>Gather your things, evaluate each, one by one:  </a:t>
            </a:r>
            <a:r>
              <a:rPr lang="en-US" sz="2700" b="1" dirty="0">
                <a:solidFill>
                  <a:srgbClr val="003F87"/>
                </a:solidFill>
                <a:latin typeface="Rockwell" panose="02060603020205020403" pitchFamily="18" charset="0"/>
              </a:rPr>
              <a:t>Does It Spark Joy?</a:t>
            </a:r>
          </a:p>
          <a:p>
            <a:r>
              <a:rPr lang="en-US" sz="2700" dirty="0">
                <a:solidFill>
                  <a:srgbClr val="003F87"/>
                </a:solidFill>
                <a:latin typeface="Rockwell" panose="02060603020205020403" pitchFamily="18" charset="0"/>
              </a:rPr>
              <a:t>If it does, keep it.  If it does not, thank it for its service, and let it go.</a:t>
            </a:r>
          </a:p>
          <a:p>
            <a:r>
              <a:rPr lang="en-US" sz="2700" dirty="0">
                <a:solidFill>
                  <a:srgbClr val="003F87"/>
                </a:solidFill>
                <a:latin typeface="Rockwell" panose="02060603020205020403" pitchFamily="18" charset="0"/>
              </a:rPr>
              <a:t>You can de-clutter your Pack Activity Calendar too – does it spark joy?</a:t>
            </a:r>
          </a:p>
        </p:txBody>
      </p:sp>
      <p:sp>
        <p:nvSpPr>
          <p:cNvPr id="41" name="Rectangle 40" descr="" title="">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6492875"/>
            <a:ext cx="12191999" cy="36512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7275537"/>
      </p:ext>
    </p:extLst>
  </p:cSld>
  <p:clrMapOvr>
    <a:masterClrMapping/>
  </p:clrMapOvr>
</p:sld>
</file>

<file path=ppt/slides/slide28.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10" name="Rectangle 9" descr="" title="">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Content Placeholder 4" descr="" title="">
            <a:extLst>
              <a:ext uri="{FF2B5EF4-FFF2-40B4-BE49-F238E27FC236}">
                <a16:creationId xmlns:a16="http://schemas.microsoft.com/office/drawing/2014/main" id="{D298168F-D4A4-4274-866C-A7FA51CD448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540" r="2" b="2034"/>
          <a:stretch/>
        </p:blipFill>
        <p:spPr>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12" name="Freeform: Shape 11" descr="" title="">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4" name="Freeform: Shape 13" descr="" title="">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descr="" title="">
            <a:extLst>
              <a:ext uri="{FF2B5EF4-FFF2-40B4-BE49-F238E27FC236}">
                <a16:creationId xmlns:a16="http://schemas.microsoft.com/office/drawing/2014/main" id="{98A04FE6-710C-4C82-BA5B-D9C8CCE8C810}"/>
              </a:ext>
            </a:extLst>
          </p:cNvPr>
          <p:cNvSpPr>
            <a:spLocks noGrp="1"/>
          </p:cNvSpPr>
          <p:nvPr>
            <p:ph type="title"/>
          </p:nvPr>
        </p:nvSpPr>
        <p:spPr>
          <a:xfrm>
            <a:off x="477980" y="932688"/>
            <a:ext cx="4279549" cy="3393809"/>
          </a:xfrm>
        </p:spPr>
        <p:txBody>
          <a:bodyPr vert="horz" lIns="91440" tIns="45720" rIns="91440" bIns="45720" rtlCol="0" anchor="b">
            <a:normAutofit/>
          </a:bodyPr>
          <a:lstStyle/>
          <a:p>
            <a:r>
              <a:rPr lang="en-US" sz="5000" dirty="0">
                <a:solidFill>
                  <a:srgbClr val="003F87"/>
                </a:solidFill>
                <a:latin typeface="Rockwell" panose="02060603020205020403" pitchFamily="18" charset="0"/>
                <a:ea typeface="+mn-ea"/>
                <a:cs typeface="+mn-cs"/>
              </a:rPr>
              <a:t>What Does Joy Have To Do With Pack Planning?</a:t>
            </a:r>
          </a:p>
        </p:txBody>
      </p:sp>
      <p:sp>
        <p:nvSpPr>
          <p:cNvPr id="16" name="Rectangle 15" descr="" title="">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descr="" title="">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le 1" descr="" title="">
            <a:extLst>
              <a:ext uri="{FF2B5EF4-FFF2-40B4-BE49-F238E27FC236}">
                <a16:creationId xmlns:a16="http://schemas.microsoft.com/office/drawing/2014/main" id="{12E901BC-50E1-4A12-8322-0FBA88112B14}"/>
              </a:ext>
            </a:extLst>
          </p:cNvPr>
          <p:cNvSpPr txBox="1">
            <a:spLocks/>
          </p:cNvSpPr>
          <p:nvPr/>
        </p:nvSpPr>
        <p:spPr>
          <a:xfrm>
            <a:off x="477980" y="4620604"/>
            <a:ext cx="4279549" cy="172718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800" b="0" i="0" u="none" strike="noStrike" kern="1200" cap="none" spc="0" normalizeH="0" baseline="0" noProof="0" dirty="0">
                <a:ln>
                  <a:noFill/>
                </a:ln>
                <a:solidFill>
                  <a:srgbClr val="003F87"/>
                </a:solidFill>
                <a:effectLst/>
                <a:uLnTx/>
                <a:uFillTx/>
                <a:latin typeface="Rockwell" panose="02060603020205020403" pitchFamily="18" charset="0"/>
                <a:ea typeface="+mj-ea"/>
                <a:cs typeface="+mj-cs"/>
              </a:rPr>
              <a:t>More Joy means More Participation and Retention</a:t>
            </a:r>
          </a:p>
        </p:txBody>
      </p:sp>
    </p:spTree>
    <p:extLst>
      <p:ext uri="{BB962C8B-B14F-4D97-AF65-F5344CB8AC3E}">
        <p14:creationId xmlns:p14="http://schemas.microsoft.com/office/powerpoint/2010/main" val="1878204501"/>
      </p:ext>
    </p:extLst>
  </p:cSld>
  <p:clrMapOvr>
    <a:masterClrMapping/>
  </p:clrMapOvr>
</p:sld>
</file>

<file path=ppt/slides/slide29.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8" name="Rectangle 7" descr="" title="">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45" descr="" title="">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46" descr="" title="">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Freeform 47" descr="" title="">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Freeform 44" descr="" title="">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Rectangle 17" descr="" title="">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descr="" title="">
            <a:extLst>
              <a:ext uri="{FF2B5EF4-FFF2-40B4-BE49-F238E27FC236}">
                <a16:creationId xmlns:a16="http://schemas.microsoft.com/office/drawing/2014/main" id="{8CB02C37-8D5E-43A7-AE5A-B78AD5BAEB72}"/>
              </a:ext>
            </a:extLst>
          </p:cNvPr>
          <p:cNvSpPr>
            <a:spLocks noGrp="1"/>
          </p:cNvSpPr>
          <p:nvPr>
            <p:ph type="title"/>
          </p:nvPr>
        </p:nvSpPr>
        <p:spPr>
          <a:xfrm>
            <a:off x="958506" y="800392"/>
            <a:ext cx="10264697" cy="1212102"/>
          </a:xfrm>
        </p:spPr>
        <p:txBody>
          <a:bodyPr>
            <a:normAutofit/>
          </a:bodyPr>
          <a:lstStyle/>
          <a:p>
            <a:r>
              <a:rPr lang="en-US" sz="6000" dirty="0">
                <a:solidFill>
                  <a:srgbClr val="FFFFFF"/>
                </a:solidFill>
                <a:latin typeface="Rockwell" panose="02060603020205020403" pitchFamily="18" charset="0"/>
                <a:ea typeface="+mn-ea"/>
                <a:cs typeface="+mn-cs"/>
              </a:rPr>
              <a:t>Pack Program Planning</a:t>
            </a:r>
          </a:p>
        </p:txBody>
      </p:sp>
      <p:sp>
        <p:nvSpPr>
          <p:cNvPr id="3" name="Content Placeholder 2" descr="" title="">
            <a:extLst>
              <a:ext uri="{FF2B5EF4-FFF2-40B4-BE49-F238E27FC236}">
                <a16:creationId xmlns:a16="http://schemas.microsoft.com/office/drawing/2014/main" id="{C7022824-CCD7-4016-B5D5-4CAF75A28912}"/>
              </a:ext>
            </a:extLst>
          </p:cNvPr>
          <p:cNvSpPr>
            <a:spLocks noGrp="1"/>
          </p:cNvSpPr>
          <p:nvPr>
            <p:ph idx="1"/>
          </p:nvPr>
        </p:nvSpPr>
        <p:spPr>
          <a:xfrm>
            <a:off x="1222646" y="2490436"/>
            <a:ext cx="7325006" cy="4148903"/>
          </a:xfrm>
        </p:spPr>
        <p:txBody>
          <a:bodyPr anchor="ctr">
            <a:noAutofit/>
          </a:bodyPr>
          <a:lstStyle/>
          <a:p>
            <a:pPr marL="0" indent="0">
              <a:buNone/>
            </a:pPr>
            <a:r>
              <a:rPr lang="en-US" sz="3200" b="1" u="sng" dirty="0">
                <a:solidFill>
                  <a:srgbClr val="003F87"/>
                </a:solidFill>
                <a:latin typeface="Rockwell" panose="02060603020205020403" pitchFamily="18" charset="0"/>
              </a:rPr>
              <a:t>Pack Chair leads</a:t>
            </a:r>
            <a:r>
              <a:rPr lang="en-US" sz="3200" dirty="0">
                <a:solidFill>
                  <a:srgbClr val="003F87"/>
                </a:solidFill>
                <a:latin typeface="Rockwell" panose="02060603020205020403" pitchFamily="18" charset="0"/>
              </a:rPr>
              <a:t>, working closely with Cubmaster, Den Leaders, Assistants, Pack Committee, Parents</a:t>
            </a:r>
          </a:p>
          <a:p>
            <a:pPr marL="381000" indent="-381000"/>
            <a:r>
              <a:rPr lang="en-US" sz="3200" dirty="0">
                <a:solidFill>
                  <a:srgbClr val="003F87"/>
                </a:solidFill>
                <a:latin typeface="Rockwell" panose="02060603020205020403" pitchFamily="18" charset="0"/>
              </a:rPr>
              <a:t>Pick dates convenient for leaders!</a:t>
            </a:r>
          </a:p>
          <a:p>
            <a:pPr marL="495300" indent="-495300">
              <a:spcBef>
                <a:spcPts val="2400"/>
              </a:spcBef>
              <a:buFont typeface="Arial" charset="0"/>
              <a:buNone/>
            </a:pPr>
            <a:r>
              <a:rPr lang="en-US" sz="3200" b="1" dirty="0">
                <a:solidFill>
                  <a:srgbClr val="003F87"/>
                </a:solidFill>
                <a:latin typeface="Rockwell" panose="02060603020205020403" pitchFamily="18" charset="0"/>
              </a:rPr>
              <a:t>Invite </a:t>
            </a:r>
            <a:r>
              <a:rPr lang="en-US" sz="3200" b="1" u="sng" dirty="0">
                <a:solidFill>
                  <a:srgbClr val="003F87"/>
                </a:solidFill>
                <a:latin typeface="Rockwell" panose="02060603020205020403" pitchFamily="18" charset="0"/>
              </a:rPr>
              <a:t>all</a:t>
            </a:r>
            <a:r>
              <a:rPr lang="en-US" sz="3200" b="1" dirty="0">
                <a:solidFill>
                  <a:srgbClr val="003F87"/>
                </a:solidFill>
                <a:latin typeface="Rockwell" panose="02060603020205020403" pitchFamily="18" charset="0"/>
              </a:rPr>
              <a:t> parents</a:t>
            </a:r>
            <a:r>
              <a:rPr lang="en-US" sz="3200" dirty="0">
                <a:solidFill>
                  <a:srgbClr val="003F87"/>
                </a:solidFill>
                <a:latin typeface="Rockwell" panose="02060603020205020403" pitchFamily="18" charset="0"/>
              </a:rPr>
              <a:t> to attend and participate</a:t>
            </a:r>
          </a:p>
          <a:p>
            <a:pPr marL="419100" indent="-419100"/>
            <a:r>
              <a:rPr lang="en-US" sz="3200" dirty="0">
                <a:solidFill>
                  <a:srgbClr val="003F87"/>
                </a:solidFill>
                <a:latin typeface="Rockwell" panose="02060603020205020403" pitchFamily="18" charset="0"/>
              </a:rPr>
              <a:t>They have ideas about what to do</a:t>
            </a:r>
          </a:p>
        </p:txBody>
      </p:sp>
      <p:sp>
        <p:nvSpPr>
          <p:cNvPr id="11" name="Content Placeholder 2" descr="" title="">
            <a:extLst>
              <a:ext uri="{FF2B5EF4-FFF2-40B4-BE49-F238E27FC236}">
                <a16:creationId xmlns:a16="http://schemas.microsoft.com/office/drawing/2014/main" id="{0EBC5A0F-3D07-46E2-AC80-2B0513B7C44D}"/>
              </a:ext>
            </a:extLst>
          </p:cNvPr>
          <p:cNvSpPr txBox="1">
            <a:spLocks/>
          </p:cNvSpPr>
          <p:nvPr/>
        </p:nvSpPr>
        <p:spPr>
          <a:xfrm>
            <a:off x="8587410" y="2490436"/>
            <a:ext cx="3508778" cy="401638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5300" indent="-495300">
              <a:spcBef>
                <a:spcPts val="2400"/>
              </a:spcBef>
              <a:buFont typeface="Arial" charset="0"/>
              <a:buNone/>
            </a:pPr>
            <a:r>
              <a:rPr lang="en-US" sz="3200" dirty="0">
                <a:solidFill>
                  <a:srgbClr val="003F87"/>
                </a:solidFill>
                <a:latin typeface="Rockwell" panose="02060603020205020403" pitchFamily="18" charset="0"/>
              </a:rPr>
              <a:t>Did You Know?</a:t>
            </a:r>
          </a:p>
          <a:p>
            <a:pPr marL="0" indent="0" algn="r">
              <a:buNone/>
            </a:pPr>
            <a:r>
              <a:rPr lang="en-US" i="1" dirty="0">
                <a:solidFill>
                  <a:srgbClr val="003F87"/>
                </a:solidFill>
                <a:latin typeface="Rockwell" panose="02060603020205020403" pitchFamily="18" charset="0"/>
              </a:rPr>
              <a:t>Cubmaster, Den Leaders + Assistants are automatically part of the Pack  Committee!</a:t>
            </a:r>
          </a:p>
        </p:txBody>
      </p:sp>
    </p:spTree>
    <p:extLst>
      <p:ext uri="{BB962C8B-B14F-4D97-AF65-F5344CB8AC3E}">
        <p14:creationId xmlns:p14="http://schemas.microsoft.com/office/powerpoint/2010/main" val="2825515940"/>
      </p:ext>
    </p:extLst>
  </p:cSld>
  <p:clrMapOvr>
    <a:masterClrMapping/>
  </p:clrMapOvr>
</p:sld>
</file>

<file path=ppt/slides/slide30.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0" name="Rectangle 9" descr="" title="">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 title="">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descr="" title="">
            <a:extLst>
              <a:ext uri="{FF2B5EF4-FFF2-40B4-BE49-F238E27FC236}">
                <a16:creationId xmlns:a16="http://schemas.microsoft.com/office/drawing/2014/main" id="{829A2E51-6D6E-4BFC-94DC-CDB30352C5CD}"/>
              </a:ext>
            </a:extLst>
          </p:cNvPr>
          <p:cNvSpPr>
            <a:spLocks noGrp="1"/>
          </p:cNvSpPr>
          <p:nvPr>
            <p:ph type="title"/>
          </p:nvPr>
        </p:nvSpPr>
        <p:spPr>
          <a:xfrm>
            <a:off x="5614876" y="384313"/>
            <a:ext cx="6033785" cy="2186609"/>
          </a:xfrm>
        </p:spPr>
        <p:txBody>
          <a:bodyPr vert="horz" lIns="91440" tIns="45720" rIns="91440" bIns="45720" rtlCol="0" anchor="ctr">
            <a:normAutofit/>
          </a:bodyPr>
          <a:lstStyle/>
          <a:p>
            <a:r>
              <a:rPr lang="en-US" sz="5000" dirty="0">
                <a:solidFill>
                  <a:srgbClr val="003F87"/>
                </a:solidFill>
                <a:latin typeface="Rockwell" panose="02060603020205020403" pitchFamily="18" charset="0"/>
                <a:ea typeface="+mn-ea"/>
                <a:cs typeface="+mn-cs"/>
              </a:rPr>
              <a:t>When To Hold Your  Program Planning Conference?</a:t>
            </a:r>
          </a:p>
        </p:txBody>
      </p:sp>
      <p:sp>
        <p:nvSpPr>
          <p:cNvPr id="14" name="Freeform 62" descr="" title="">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Content Placeholder 4" descr="" title="">
            <a:extLst>
              <a:ext uri="{FF2B5EF4-FFF2-40B4-BE49-F238E27FC236}">
                <a16:creationId xmlns:a16="http://schemas.microsoft.com/office/drawing/2014/main" id="{05C81946-E05E-4698-8CD3-939D749BCC42}"/>
              </a:ext>
            </a:extLst>
          </p:cNvPr>
          <p:cNvPicPr>
            <a:picLocks noGrp="1" noChangeAspect="1"/>
          </p:cNvPicPr>
          <p:nvPr>
            <p:ph sz="half" idx="1"/>
          </p:nvPr>
        </p:nvPicPr>
        <p:blipFill>
          <a:blip r:embed="rId3"/>
          <a:stretch>
            <a:fillRect/>
          </a:stretch>
        </p:blipFill>
        <p:spPr>
          <a:xfrm>
            <a:off x="429349" y="2218489"/>
            <a:ext cx="3661831" cy="2441220"/>
          </a:xfrm>
          <a:prstGeom prst="rect">
            <a:avLst/>
          </a:prstGeom>
        </p:spPr>
      </p:pic>
      <p:sp>
        <p:nvSpPr>
          <p:cNvPr id="4" name="Content Placeholder 3" descr="" title="">
            <a:extLst>
              <a:ext uri="{FF2B5EF4-FFF2-40B4-BE49-F238E27FC236}">
                <a16:creationId xmlns:a16="http://schemas.microsoft.com/office/drawing/2014/main" id="{515A0065-6CFB-405C-A554-46CF83528F6E}"/>
              </a:ext>
            </a:extLst>
          </p:cNvPr>
          <p:cNvSpPr>
            <a:spLocks noGrp="1"/>
          </p:cNvSpPr>
          <p:nvPr>
            <p:ph sz="half" idx="2"/>
          </p:nvPr>
        </p:nvSpPr>
        <p:spPr>
          <a:xfrm>
            <a:off x="5711687" y="2570922"/>
            <a:ext cx="6033785" cy="4028661"/>
          </a:xfrm>
        </p:spPr>
        <p:txBody>
          <a:bodyPr vert="horz" lIns="91440" tIns="45720" rIns="91440" bIns="45720" rtlCol="0" anchor="ctr">
            <a:normAutofit fontScale="92500"/>
          </a:bodyPr>
          <a:lstStyle/>
          <a:p>
            <a:pPr marL="0" indent="0">
              <a:buNone/>
            </a:pPr>
            <a:r>
              <a:rPr lang="en-US" sz="3600" dirty="0">
                <a:solidFill>
                  <a:srgbClr val="003F87"/>
                </a:solidFill>
                <a:latin typeface="Rockwell" panose="02060603020205020403" pitchFamily="18" charset="0"/>
              </a:rPr>
              <a:t>Or:  </a:t>
            </a:r>
            <a:r>
              <a:rPr lang="en-US" sz="3600" i="1" dirty="0">
                <a:solidFill>
                  <a:srgbClr val="003F87"/>
                </a:solidFill>
                <a:latin typeface="Rockwell" panose="02060603020205020403" pitchFamily="18" charset="0"/>
              </a:rPr>
              <a:t>How Soon is Now?</a:t>
            </a:r>
          </a:p>
          <a:p>
            <a:r>
              <a:rPr lang="en-US" sz="3600" dirty="0">
                <a:solidFill>
                  <a:srgbClr val="003F87"/>
                </a:solidFill>
                <a:latin typeface="Rockwell" panose="02060603020205020403" pitchFamily="18" charset="0"/>
              </a:rPr>
              <a:t>Spring … to Foster Next “School Year” Planning </a:t>
            </a:r>
            <a:r>
              <a:rPr lang="en-US" sz="3600" b="1" u="sng" dirty="0">
                <a:solidFill>
                  <a:srgbClr val="003F87"/>
                </a:solidFill>
                <a:latin typeface="Rockwell" panose="02060603020205020403" pitchFamily="18" charset="0"/>
              </a:rPr>
              <a:t>Now</a:t>
            </a:r>
            <a:r>
              <a:rPr lang="en-US" sz="3600" b="1" dirty="0">
                <a:solidFill>
                  <a:srgbClr val="003F87"/>
                </a:solidFill>
                <a:latin typeface="Rockwell" panose="02060603020205020403" pitchFamily="18" charset="0"/>
              </a:rPr>
              <a:t>!</a:t>
            </a:r>
          </a:p>
          <a:p>
            <a:r>
              <a:rPr lang="en-US" sz="3600" dirty="0">
                <a:solidFill>
                  <a:srgbClr val="003F87"/>
                </a:solidFill>
                <a:latin typeface="Rockwell" panose="02060603020205020403" pitchFamily="18" charset="0"/>
              </a:rPr>
              <a:t>Develop and Share Summer + Fall Highlights </a:t>
            </a:r>
          </a:p>
          <a:p>
            <a:r>
              <a:rPr lang="en-US" sz="3600" dirty="0">
                <a:solidFill>
                  <a:srgbClr val="003F87"/>
                </a:solidFill>
                <a:latin typeface="Rockwell" panose="02060603020205020403" pitchFamily="18" charset="0"/>
              </a:rPr>
              <a:t>Finalize all in June (July)</a:t>
            </a:r>
          </a:p>
          <a:p>
            <a:r>
              <a:rPr lang="en-US" sz="3600" dirty="0">
                <a:solidFill>
                  <a:srgbClr val="003F87"/>
                </a:solidFill>
                <a:latin typeface="Rockwell" panose="02060603020205020403" pitchFamily="18" charset="0"/>
              </a:rPr>
              <a:t>Winter: </a:t>
            </a:r>
            <a:r>
              <a:rPr lang="en-US" sz="3600" i="1" dirty="0">
                <a:solidFill>
                  <a:srgbClr val="003F87"/>
                </a:solidFill>
                <a:latin typeface="Rockwell" panose="02060603020205020403" pitchFamily="18" charset="0"/>
              </a:rPr>
              <a:t>Update Again</a:t>
            </a:r>
          </a:p>
        </p:txBody>
      </p:sp>
    </p:spTree>
    <p:extLst>
      <p:ext uri="{BB962C8B-B14F-4D97-AF65-F5344CB8AC3E}">
        <p14:creationId xmlns:p14="http://schemas.microsoft.com/office/powerpoint/2010/main" val="4093887879"/>
      </p:ext>
    </p:extLst>
  </p:cSld>
  <p:clrMapOvr>
    <a:masterClrMapping/>
  </p:clrMapOvr>
</p:sld>
</file>

<file path=ppt/slides/slide31.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0" name="Rectangle 9" descr="" title="">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 title="">
            <a:extLst>
              <a:ext uri="{FF2B5EF4-FFF2-40B4-BE49-F238E27FC236}">
                <a16:creationId xmlns:a16="http://schemas.microsoft.com/office/drawing/2014/main" id="{24203A45-805E-467E-8E5F-4396D051D77A}"/>
              </a:ext>
            </a:extLst>
          </p:cNvPr>
          <p:cNvPicPr>
            <a:picLocks noGrp="1" noChangeAspect="1"/>
          </p:cNvPicPr>
          <p:nvPr>
            <p:ph sz="half" idx="2"/>
          </p:nvPr>
        </p:nvPicPr>
        <p:blipFill rotWithShape="1">
          <a:blip r:embed="rId2">
            <a:alphaModFix amt="35000"/>
          </a:blip>
          <a:srcRect t="21813" r="-1" b="24468"/>
          <a:stretch/>
        </p:blipFill>
        <p:spPr>
          <a:xfrm>
            <a:off x="20" y="1"/>
            <a:ext cx="12191980" cy="6857999"/>
          </a:xfrm>
          <a:prstGeom prst="rect">
            <a:avLst/>
          </a:prstGeom>
        </p:spPr>
      </p:pic>
      <p:sp>
        <p:nvSpPr>
          <p:cNvPr id="2" name="Title 1" descr="" title="">
            <a:extLst>
              <a:ext uri="{FF2B5EF4-FFF2-40B4-BE49-F238E27FC236}">
                <a16:creationId xmlns:a16="http://schemas.microsoft.com/office/drawing/2014/main" id="{42EC2CEB-2829-4711-8355-B71D8EF3DB69}"/>
              </a:ext>
            </a:extLst>
          </p:cNvPr>
          <p:cNvSpPr>
            <a:spLocks noGrp="1"/>
          </p:cNvSpPr>
          <p:nvPr>
            <p:ph type="title"/>
          </p:nvPr>
        </p:nvSpPr>
        <p:spPr>
          <a:xfrm>
            <a:off x="357810" y="1065862"/>
            <a:ext cx="3793555" cy="4726276"/>
          </a:xfrm>
        </p:spPr>
        <p:txBody>
          <a:bodyPr vert="horz" lIns="91440" tIns="45720" rIns="91440" bIns="45720" rtlCol="0" anchor="ctr">
            <a:normAutofit/>
          </a:bodyPr>
          <a:lstStyle/>
          <a:p>
            <a:pPr algn="r"/>
            <a:r>
              <a:rPr lang="en-US" sz="6000" b="1" dirty="0">
                <a:solidFill>
                  <a:prstClr val="white"/>
                </a:solidFill>
                <a:latin typeface="Rockwell" panose="02060603020205020403" pitchFamily="18" charset="0"/>
                <a:ea typeface="+mn-ea"/>
                <a:cs typeface="+mn-cs"/>
              </a:rPr>
              <a:t>Pre-Planning:  Key Dates</a:t>
            </a:r>
          </a:p>
        </p:txBody>
      </p:sp>
      <p:cxnSp>
        <p:nvCxnSpPr>
          <p:cNvPr id="12" name="Straight Connector 11" descr="" title="">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descr="" title="">
            <a:extLst>
              <a:ext uri="{FF2B5EF4-FFF2-40B4-BE49-F238E27FC236}">
                <a16:creationId xmlns:a16="http://schemas.microsoft.com/office/drawing/2014/main" id="{8BC1683B-4948-47BC-ACBB-6B6AB1D83F00}"/>
              </a:ext>
            </a:extLst>
          </p:cNvPr>
          <p:cNvSpPr>
            <a:spLocks noGrp="1"/>
          </p:cNvSpPr>
          <p:nvPr>
            <p:ph sz="half" idx="1"/>
          </p:nvPr>
        </p:nvSpPr>
        <p:spPr>
          <a:xfrm>
            <a:off x="4943080" y="437321"/>
            <a:ext cx="6480214" cy="6188765"/>
          </a:xfrm>
        </p:spPr>
        <p:txBody>
          <a:bodyPr vert="horz" lIns="91440" tIns="45720" rIns="91440" bIns="45720" rtlCol="0" anchor="ctr">
            <a:normAutofit/>
          </a:bodyPr>
          <a:lstStyle/>
          <a:p>
            <a:r>
              <a:rPr lang="en-US" sz="3200" dirty="0">
                <a:solidFill>
                  <a:srgbClr val="FFFFFF"/>
                </a:solidFill>
                <a:latin typeface="Rockwell" panose="02060603020205020403" pitchFamily="18" charset="0"/>
                <a:ea typeface="+mj-ea"/>
                <a:cs typeface="+mj-cs"/>
              </a:rPr>
              <a:t>School Calendars:</a:t>
            </a:r>
          </a:p>
          <a:p>
            <a:pPr lvl="1">
              <a:buFont typeface="Courier New" panose="02070309020205020404" pitchFamily="49" charset="0"/>
              <a:buChar char="o"/>
            </a:pPr>
            <a:r>
              <a:rPr lang="en-US" sz="3200" dirty="0">
                <a:solidFill>
                  <a:srgbClr val="FFFFFF"/>
                </a:solidFill>
                <a:latin typeface="Rockwell" panose="02060603020205020403" pitchFamily="18" charset="0"/>
                <a:ea typeface="+mj-ea"/>
                <a:cs typeface="+mj-cs"/>
              </a:rPr>
              <a:t>  Open House, Start Day, Holidays, Last Day</a:t>
            </a:r>
          </a:p>
          <a:p>
            <a:r>
              <a:rPr lang="en-US" sz="3200" dirty="0">
                <a:solidFill>
                  <a:srgbClr val="FFFFFF"/>
                </a:solidFill>
                <a:latin typeface="Rockwell" panose="02060603020205020403" pitchFamily="18" charset="0"/>
              </a:rPr>
              <a:t>Council and District:</a:t>
            </a:r>
          </a:p>
          <a:p>
            <a:pPr lvl="1">
              <a:buFont typeface="Courier New" panose="02070309020205020404" pitchFamily="49" charset="0"/>
              <a:buChar char="o"/>
            </a:pPr>
            <a:r>
              <a:rPr lang="en-US" sz="3200" dirty="0">
                <a:solidFill>
                  <a:srgbClr val="FFFFFF"/>
                </a:solidFill>
                <a:latin typeface="Rockwell" panose="02060603020205020403" pitchFamily="18" charset="0"/>
              </a:rPr>
              <a:t>  Key Events You Might Do</a:t>
            </a:r>
          </a:p>
          <a:p>
            <a:pPr lvl="1">
              <a:buFont typeface="Courier New" panose="02070309020205020404" pitchFamily="49" charset="0"/>
              <a:buChar char="o"/>
            </a:pPr>
            <a:r>
              <a:rPr lang="en-US" sz="3200" dirty="0">
                <a:solidFill>
                  <a:srgbClr val="FFFFFF"/>
                </a:solidFill>
                <a:latin typeface="Rockwell" panose="02060603020205020403" pitchFamily="18" charset="0"/>
              </a:rPr>
              <a:t>  Training, Fundraiser Dates</a:t>
            </a:r>
          </a:p>
          <a:p>
            <a:r>
              <a:rPr lang="en-US" sz="3200" dirty="0">
                <a:solidFill>
                  <a:srgbClr val="FFFFFF"/>
                </a:solidFill>
                <a:latin typeface="Rockwell" panose="02060603020205020403" pitchFamily="18" charset="0"/>
              </a:rPr>
              <a:t>Other Organizations:</a:t>
            </a:r>
          </a:p>
          <a:p>
            <a:pPr lvl="1">
              <a:buFont typeface="Courier New" panose="02070309020205020404" pitchFamily="49" charset="0"/>
              <a:buChar char="o"/>
            </a:pPr>
            <a:r>
              <a:rPr lang="en-US" sz="3200" dirty="0">
                <a:solidFill>
                  <a:srgbClr val="FFFFFF"/>
                </a:solidFill>
                <a:latin typeface="Rockwell" panose="02060603020205020403" pitchFamily="18" charset="0"/>
              </a:rPr>
              <a:t>  Church, Community Events</a:t>
            </a:r>
          </a:p>
          <a:p>
            <a:pPr lvl="1">
              <a:buFont typeface="Courier New" panose="02070309020205020404" pitchFamily="49" charset="0"/>
              <a:buChar char="o"/>
            </a:pPr>
            <a:r>
              <a:rPr lang="en-US" sz="3200" dirty="0">
                <a:solidFill>
                  <a:srgbClr val="FFFFFF"/>
                </a:solidFill>
                <a:latin typeface="Rockwell" panose="02060603020205020403" pitchFamily="18" charset="0"/>
              </a:rPr>
              <a:t>  Religious Holidays</a:t>
            </a:r>
          </a:p>
          <a:p>
            <a:r>
              <a:rPr lang="en-US" sz="3200" dirty="0">
                <a:solidFill>
                  <a:srgbClr val="FFFFFF"/>
                </a:solidFill>
                <a:latin typeface="Rockwell" panose="02060603020205020403" pitchFamily="18" charset="0"/>
                <a:ea typeface="+mj-ea"/>
                <a:cs typeface="+mj-cs"/>
              </a:rPr>
              <a:t>Leader Calendars:</a:t>
            </a:r>
          </a:p>
          <a:p>
            <a:pPr lvl="1">
              <a:buFont typeface="Courier New" panose="02070309020205020404" pitchFamily="49" charset="0"/>
              <a:buChar char="o"/>
            </a:pPr>
            <a:r>
              <a:rPr lang="en-US" sz="3200" dirty="0">
                <a:solidFill>
                  <a:srgbClr val="FFFFFF"/>
                </a:solidFill>
                <a:latin typeface="Rockwell" panose="02060603020205020403" pitchFamily="18" charset="0"/>
                <a:ea typeface="+mj-ea"/>
                <a:cs typeface="+mj-cs"/>
              </a:rPr>
              <a:t>  Block Out Dates When Key Leaders Can’t Attend</a:t>
            </a:r>
          </a:p>
        </p:txBody>
      </p:sp>
    </p:spTree>
    <p:extLst>
      <p:ext uri="{BB962C8B-B14F-4D97-AF65-F5344CB8AC3E}">
        <p14:creationId xmlns:p14="http://schemas.microsoft.com/office/powerpoint/2010/main" val="1429894978"/>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5" name="Rectangle 14" descr="" title="">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 title="">
            <a:extLst>
              <a:ext uri="{FF2B5EF4-FFF2-40B4-BE49-F238E27FC236}">
                <a16:creationId xmlns:a16="http://schemas.microsoft.com/office/drawing/2014/main" id="{EE33A5D1-B81A-45F6-868C-024F271CE762}"/>
              </a:ext>
            </a:extLst>
          </p:cNvPr>
          <p:cNvPicPr>
            <a:picLocks noGrp="1" noChangeAspect="1"/>
          </p:cNvPicPr>
          <p:nvPr>
            <p:ph sz="half" idx="2"/>
          </p:nvPr>
        </p:nvPicPr>
        <p:blipFill rotWithShape="1">
          <a:blip r:embed="rId2">
            <a:alphaModFix amt="35000"/>
          </a:blip>
          <a:srcRect t="4661"/>
          <a:stretch/>
        </p:blipFill>
        <p:spPr>
          <a:xfrm>
            <a:off x="20" y="10"/>
            <a:ext cx="12191980" cy="6857990"/>
          </a:xfrm>
          <a:prstGeom prst="rect">
            <a:avLst/>
          </a:prstGeom>
        </p:spPr>
      </p:pic>
      <p:sp>
        <p:nvSpPr>
          <p:cNvPr id="2" name="Title 1" descr="" title="">
            <a:extLst>
              <a:ext uri="{FF2B5EF4-FFF2-40B4-BE49-F238E27FC236}">
                <a16:creationId xmlns:a16="http://schemas.microsoft.com/office/drawing/2014/main" id="{FEF34FC5-F9BE-42EF-8F5C-67496D5729EE}"/>
              </a:ext>
            </a:extLst>
          </p:cNvPr>
          <p:cNvSpPr>
            <a:spLocks noGrp="1"/>
          </p:cNvSpPr>
          <p:nvPr>
            <p:ph type="title"/>
          </p:nvPr>
        </p:nvSpPr>
        <p:spPr>
          <a:xfrm>
            <a:off x="344557" y="1065862"/>
            <a:ext cx="3806808" cy="4726276"/>
          </a:xfrm>
        </p:spPr>
        <p:txBody>
          <a:bodyPr vert="horz" lIns="91440" tIns="45720" rIns="91440" bIns="45720" rtlCol="0" anchor="ctr">
            <a:normAutofit/>
          </a:bodyPr>
          <a:lstStyle/>
          <a:p>
            <a:pPr algn="r"/>
            <a:r>
              <a:rPr lang="en-US" sz="6000" b="1" dirty="0">
                <a:solidFill>
                  <a:prstClr val="white"/>
                </a:solidFill>
                <a:latin typeface="Rockwell" panose="02060603020205020403" pitchFamily="18" charset="0"/>
                <a:ea typeface="+mn-ea"/>
                <a:cs typeface="+mn-cs"/>
              </a:rPr>
              <a:t>Pre-Planning:  Surveys</a:t>
            </a:r>
          </a:p>
        </p:txBody>
      </p:sp>
      <p:cxnSp>
        <p:nvCxnSpPr>
          <p:cNvPr id="17" name="Straight Connector 16" descr="" title="">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descr="" title="">
            <a:extLst>
              <a:ext uri="{FF2B5EF4-FFF2-40B4-BE49-F238E27FC236}">
                <a16:creationId xmlns:a16="http://schemas.microsoft.com/office/drawing/2014/main" id="{B0167813-09BB-46A8-BFCB-5AE0EFDD8A68}"/>
              </a:ext>
            </a:extLst>
          </p:cNvPr>
          <p:cNvSpPr>
            <a:spLocks noGrp="1"/>
          </p:cNvSpPr>
          <p:nvPr>
            <p:ph sz="half" idx="1"/>
          </p:nvPr>
        </p:nvSpPr>
        <p:spPr>
          <a:xfrm>
            <a:off x="5155379" y="1065861"/>
            <a:ext cx="6798078" cy="5255425"/>
          </a:xfrm>
        </p:spPr>
        <p:txBody>
          <a:bodyPr vert="horz" lIns="91440" tIns="45720" rIns="91440" bIns="45720" rtlCol="0" anchor="ctr">
            <a:normAutofit/>
          </a:bodyPr>
          <a:lstStyle/>
          <a:p>
            <a:r>
              <a:rPr lang="en-US" sz="3200" dirty="0">
                <a:solidFill>
                  <a:srgbClr val="FFFFFF"/>
                </a:solidFill>
                <a:latin typeface="Rockwell" panose="02060603020205020403" pitchFamily="18" charset="0"/>
                <a:ea typeface="+mj-ea"/>
                <a:cs typeface="+mj-cs"/>
              </a:rPr>
              <a:t>Feedback is a Gift …</a:t>
            </a:r>
          </a:p>
          <a:p>
            <a:pPr lvl="1">
              <a:buFont typeface="Courier New" panose="02070309020205020404" pitchFamily="49" charset="0"/>
              <a:buChar char="o"/>
            </a:pPr>
            <a:r>
              <a:rPr lang="en-US" sz="3200" dirty="0">
                <a:solidFill>
                  <a:srgbClr val="FFFFFF"/>
                </a:solidFill>
                <a:latin typeface="Rockwell" panose="02060603020205020403" pitchFamily="18" charset="0"/>
                <a:ea typeface="+mj-ea"/>
                <a:cs typeface="+mj-cs"/>
              </a:rPr>
              <a:t> … Surveys Can Deliver</a:t>
            </a:r>
          </a:p>
          <a:p>
            <a:r>
              <a:rPr lang="en-US" sz="3200" dirty="0">
                <a:solidFill>
                  <a:srgbClr val="FFFFFF"/>
                </a:solidFill>
                <a:latin typeface="Rockwell" panose="02060603020205020403" pitchFamily="18" charset="0"/>
                <a:ea typeface="+mj-ea"/>
                <a:cs typeface="+mj-cs"/>
              </a:rPr>
              <a:t>Feedback After Events:</a:t>
            </a:r>
          </a:p>
          <a:p>
            <a:pPr lvl="1">
              <a:buFont typeface="Courier New" panose="02070309020205020404" pitchFamily="49" charset="0"/>
              <a:buChar char="o"/>
            </a:pPr>
            <a:r>
              <a:rPr lang="en-US" sz="3200" dirty="0">
                <a:solidFill>
                  <a:srgbClr val="FFFFFF"/>
                </a:solidFill>
                <a:latin typeface="Rockwell" panose="02060603020205020403" pitchFamily="18" charset="0"/>
                <a:ea typeface="+mj-ea"/>
                <a:cs typeface="+mj-cs"/>
              </a:rPr>
              <a:t> Did you like it? </a:t>
            </a:r>
          </a:p>
          <a:p>
            <a:pPr lvl="1">
              <a:buFont typeface="Courier New" panose="02070309020205020404" pitchFamily="49" charset="0"/>
              <a:buChar char="o"/>
            </a:pPr>
            <a:r>
              <a:rPr lang="en-US" sz="3200" dirty="0">
                <a:solidFill>
                  <a:srgbClr val="FFFFFF"/>
                </a:solidFill>
                <a:latin typeface="Rockwell" panose="02060603020205020403" pitchFamily="18" charset="0"/>
                <a:ea typeface="+mj-ea"/>
                <a:cs typeface="+mj-cs"/>
              </a:rPr>
              <a:t> Scale: 1 = Awful to 10 = Love It!</a:t>
            </a:r>
          </a:p>
          <a:p>
            <a:pPr lvl="1">
              <a:buFont typeface="Courier New" panose="02070309020205020404" pitchFamily="49" charset="0"/>
              <a:buChar char="o"/>
            </a:pPr>
            <a:r>
              <a:rPr lang="en-US" sz="3200" dirty="0">
                <a:solidFill>
                  <a:srgbClr val="FFFFFF"/>
                </a:solidFill>
                <a:latin typeface="Rockwell" panose="02060603020205020403" pitchFamily="18" charset="0"/>
                <a:ea typeface="+mj-ea"/>
                <a:cs typeface="+mj-cs"/>
              </a:rPr>
              <a:t> If we repeat, how to change?</a:t>
            </a:r>
          </a:p>
          <a:p>
            <a:r>
              <a:rPr lang="en-US" sz="3200" dirty="0">
                <a:solidFill>
                  <a:srgbClr val="FFFFFF"/>
                </a:solidFill>
                <a:latin typeface="Rockwell" panose="02060603020205020403" pitchFamily="18" charset="0"/>
                <a:ea typeface="+mj-ea"/>
                <a:cs typeface="+mj-cs"/>
              </a:rPr>
              <a:t>Before Annual Planning</a:t>
            </a:r>
          </a:p>
          <a:p>
            <a:pPr lvl="1">
              <a:buFont typeface="Courier New" panose="02070309020205020404" pitchFamily="49" charset="0"/>
              <a:buChar char="o"/>
            </a:pPr>
            <a:r>
              <a:rPr lang="en-US" sz="3200" dirty="0">
                <a:solidFill>
                  <a:srgbClr val="FFFFFF"/>
                </a:solidFill>
                <a:latin typeface="Rockwell" panose="02060603020205020403" pitchFamily="18" charset="0"/>
                <a:ea typeface="+mj-ea"/>
                <a:cs typeface="+mj-cs"/>
              </a:rPr>
              <a:t> What would you like to do?</a:t>
            </a:r>
          </a:p>
          <a:p>
            <a:pPr lvl="1">
              <a:buFont typeface="Courier New" panose="02070309020205020404" pitchFamily="49" charset="0"/>
              <a:buChar char="o"/>
            </a:pPr>
            <a:r>
              <a:rPr lang="en-US" sz="3200" dirty="0">
                <a:solidFill>
                  <a:srgbClr val="FFFFFF"/>
                </a:solidFill>
                <a:latin typeface="Rockwell" panose="02060603020205020403" pitchFamily="18" charset="0"/>
                <a:ea typeface="+mj-ea"/>
                <a:cs typeface="+mj-cs"/>
              </a:rPr>
              <a:t> Where would you like to go?</a:t>
            </a:r>
          </a:p>
          <a:p>
            <a:pPr lvl="1">
              <a:buFont typeface="Courier New" panose="02070309020205020404" pitchFamily="49" charset="0"/>
              <a:buChar char="o"/>
            </a:pPr>
            <a:r>
              <a:rPr lang="en-US" sz="3200" dirty="0">
                <a:solidFill>
                  <a:srgbClr val="FFFFFF"/>
                </a:solidFill>
                <a:latin typeface="Rockwell" panose="02060603020205020403" pitchFamily="18" charset="0"/>
                <a:ea typeface="+mj-ea"/>
                <a:cs typeface="+mj-cs"/>
              </a:rPr>
              <a:t> When would you like to go?</a:t>
            </a:r>
          </a:p>
        </p:txBody>
      </p:sp>
    </p:spTree>
    <p:extLst>
      <p:ext uri="{BB962C8B-B14F-4D97-AF65-F5344CB8AC3E}">
        <p14:creationId xmlns:p14="http://schemas.microsoft.com/office/powerpoint/2010/main" val="3514674366"/>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0" name="Rectangle 9" descr="" title="">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Picture 11" descr="" title="">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descr="" title="">
            <a:extLst>
              <a:ext uri="{FF2B5EF4-FFF2-40B4-BE49-F238E27FC236}">
                <a16:creationId xmlns:a16="http://schemas.microsoft.com/office/drawing/2014/main" id="{CE56E43F-9C66-4016-86E0-31C4B4A6CCD6}"/>
              </a:ext>
            </a:extLst>
          </p:cNvPr>
          <p:cNvSpPr>
            <a:spLocks noGrp="1"/>
          </p:cNvSpPr>
          <p:nvPr>
            <p:ph type="title"/>
          </p:nvPr>
        </p:nvSpPr>
        <p:spPr>
          <a:xfrm>
            <a:off x="884107" y="826680"/>
            <a:ext cx="10455964" cy="1325563"/>
          </a:xfrm>
        </p:spPr>
        <p:txBody>
          <a:bodyPr>
            <a:noAutofit/>
          </a:bodyPr>
          <a:lstStyle/>
          <a:p>
            <a:pPr algn="ctr"/>
            <a:r>
              <a:rPr lang="en-US" sz="5200" dirty="0">
                <a:solidFill>
                  <a:srgbClr val="FFFFFF"/>
                </a:solidFill>
                <a:latin typeface="Rockwell" panose="02060603020205020403" pitchFamily="18" charset="0"/>
              </a:rPr>
              <a:t>Myth:  No Out-Of-Council Activity</a:t>
            </a:r>
          </a:p>
        </p:txBody>
      </p:sp>
      <p:sp>
        <p:nvSpPr>
          <p:cNvPr id="5" name="Content Placeholder 4" descr="" title="">
            <a:extLst>
              <a:ext uri="{FF2B5EF4-FFF2-40B4-BE49-F238E27FC236}">
                <a16:creationId xmlns:a16="http://schemas.microsoft.com/office/drawing/2014/main" id="{56914B17-4C27-44D2-BB95-68F8AAC315F4}"/>
              </a:ext>
            </a:extLst>
          </p:cNvPr>
          <p:cNvSpPr>
            <a:spLocks noGrp="1"/>
          </p:cNvSpPr>
          <p:nvPr>
            <p:ph idx="1"/>
          </p:nvPr>
        </p:nvSpPr>
        <p:spPr>
          <a:xfrm>
            <a:off x="622853" y="2753936"/>
            <a:ext cx="11213242" cy="2242134"/>
          </a:xfrm>
        </p:spPr>
        <p:txBody>
          <a:bodyPr>
            <a:noAutofit/>
          </a:bodyPr>
          <a:lstStyle/>
          <a:p>
            <a:pPr marL="0" indent="0">
              <a:buNone/>
            </a:pPr>
            <a:r>
              <a:rPr lang="en-US" sz="2700" dirty="0">
                <a:solidFill>
                  <a:srgbClr val="003F87"/>
                </a:solidFill>
                <a:latin typeface="Rockwell" panose="02060603020205020403" pitchFamily="18" charset="0"/>
              </a:rPr>
              <a:t>Q:  We’re Only Allowed To Camp at AAC Camps, Right?</a:t>
            </a:r>
          </a:p>
          <a:p>
            <a:pPr marL="0" indent="0">
              <a:buNone/>
            </a:pPr>
            <a:r>
              <a:rPr lang="en-US" sz="2700" dirty="0">
                <a:solidFill>
                  <a:srgbClr val="003F87"/>
                </a:solidFill>
                <a:latin typeface="Rockwell" panose="02060603020205020403" pitchFamily="18" charset="0"/>
              </a:rPr>
              <a:t>A:   Nope.   You can attend events and camp in other Councils.</a:t>
            </a:r>
          </a:p>
          <a:p>
            <a:r>
              <a:rPr lang="en-US" sz="2700" dirty="0">
                <a:solidFill>
                  <a:srgbClr val="003F87"/>
                </a:solidFill>
                <a:latin typeface="Rockwell" panose="02060603020205020403" pitchFamily="18" charset="0"/>
              </a:rPr>
              <a:t>Now, Atlanta Area Council events and camps </a:t>
            </a:r>
            <a:r>
              <a:rPr lang="en-US" sz="2700" b="1" i="1" u="sng" dirty="0">
                <a:solidFill>
                  <a:srgbClr val="003F87"/>
                </a:solidFill>
                <a:latin typeface="Rockwell" panose="02060603020205020403" pitchFamily="18" charset="0"/>
              </a:rPr>
              <a:t>are</a:t>
            </a:r>
            <a:r>
              <a:rPr lang="en-US" sz="2700" dirty="0">
                <a:solidFill>
                  <a:srgbClr val="003F87"/>
                </a:solidFill>
                <a:latin typeface="Rockwell" panose="02060603020205020403" pitchFamily="18" charset="0"/>
              </a:rPr>
              <a:t> excellent, but other Councils have fine events too.  It’s OK to “Scout Out New Places”.</a:t>
            </a:r>
          </a:p>
          <a:p>
            <a:r>
              <a:rPr lang="en-US" sz="2700" dirty="0">
                <a:solidFill>
                  <a:srgbClr val="003F87"/>
                </a:solidFill>
                <a:latin typeface="Rockwell" panose="02060603020205020403" pitchFamily="18" charset="0"/>
              </a:rPr>
              <a:t>Just sign up on their websites and follow their rules.</a:t>
            </a:r>
          </a:p>
        </p:txBody>
      </p:sp>
      <p:pic>
        <p:nvPicPr>
          <p:cNvPr id="6" name="Picture 5" descr="" title="">
            <a:extLst>
              <a:ext uri="{FF2B5EF4-FFF2-40B4-BE49-F238E27FC236}">
                <a16:creationId xmlns:a16="http://schemas.microsoft.com/office/drawing/2014/main" id="{8D8196AE-3733-46F5-A274-453AA1F28672}"/>
              </a:ext>
            </a:extLst>
          </p:cNvPr>
          <p:cNvPicPr>
            <a:picLocks noChangeAspect="1"/>
          </p:cNvPicPr>
          <p:nvPr/>
        </p:nvPicPr>
        <p:blipFill>
          <a:blip r:embed="rId3"/>
          <a:stretch>
            <a:fillRect/>
          </a:stretch>
        </p:blipFill>
        <p:spPr>
          <a:xfrm>
            <a:off x="10193541" y="4688244"/>
            <a:ext cx="1998459" cy="2169756"/>
          </a:xfrm>
          <a:prstGeom prst="rect">
            <a:avLst/>
          </a:prstGeom>
        </p:spPr>
      </p:pic>
      <p:sp>
        <p:nvSpPr>
          <p:cNvPr id="9" name="Content Placeholder 4" descr="" title="">
            <a:extLst>
              <a:ext uri="{FF2B5EF4-FFF2-40B4-BE49-F238E27FC236}">
                <a16:creationId xmlns:a16="http://schemas.microsoft.com/office/drawing/2014/main" id="{56FA7B0F-8BC4-42F2-835D-4468E3ACA73D}"/>
              </a:ext>
            </a:extLst>
          </p:cNvPr>
          <p:cNvSpPr txBox="1">
            <a:spLocks/>
          </p:cNvSpPr>
          <p:nvPr/>
        </p:nvSpPr>
        <p:spPr>
          <a:xfrm>
            <a:off x="622853" y="5141842"/>
            <a:ext cx="9143999" cy="147099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00" b="0" i="0" u="sng" strike="noStrike" kern="1200" cap="none" spc="0" normalizeH="0" baseline="0" noProof="0" dirty="0">
                <a:ln>
                  <a:noFill/>
                </a:ln>
                <a:solidFill>
                  <a:srgbClr val="003F87"/>
                </a:solidFill>
                <a:effectLst/>
                <a:uLnTx/>
                <a:uFillTx/>
                <a:latin typeface="Rockwell" panose="02060603020205020403" pitchFamily="18" charset="0"/>
                <a:ea typeface="+mn-ea"/>
                <a:cs typeface="+mn-cs"/>
              </a:rPr>
              <a:t>What This Means</a:t>
            </a:r>
            <a:r>
              <a:rPr kumimoji="0" lang="en-US" sz="27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  You’ll get to do something different.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And probably you’ll tell other Packs “you gotta check out our camps”.  (Thank you for being an Ambassador.)</a:t>
            </a:r>
          </a:p>
        </p:txBody>
      </p:sp>
    </p:spTree>
    <p:extLst>
      <p:ext uri="{BB962C8B-B14F-4D97-AF65-F5344CB8AC3E}">
        <p14:creationId xmlns:p14="http://schemas.microsoft.com/office/powerpoint/2010/main" val="359102080"/>
      </p:ext>
    </p:extLst>
  </p:cSld>
  <p:clrMapOvr>
    <a:masterClrMapping/>
  </p:clrMapOvr>
</p:sld>
</file>

<file path=ppt/slides/slide34.xml><?xml version="1.0" encoding="utf-8"?>
<p:sld xmlns:a16="http://schemas.microsoft.com/office/drawing/2014/main" xmlns:a14="http://schemas.microsoft.com/office/drawing/2010/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pic>
        <p:nvPicPr>
          <p:cNvPr id="5" name="Content Placeholder 4" descr="" title="">
            <a:extLst>
              <a:ext uri="{FF2B5EF4-FFF2-40B4-BE49-F238E27FC236}">
                <a16:creationId xmlns:a16="http://schemas.microsoft.com/office/drawing/2014/main" id="{CE47EE5C-4935-4EC8-95A1-AD756DBCDC49}"/>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15124" b="1850"/>
          <a:stretch/>
        </p:blipFill>
        <p:spPr>
          <a:xfrm>
            <a:off x="20" y="10"/>
            <a:ext cx="12191980" cy="6857990"/>
          </a:xfrm>
          <a:prstGeom prst="rect">
            <a:avLst/>
          </a:prstGeom>
        </p:spPr>
      </p:pic>
      <p:sp>
        <p:nvSpPr>
          <p:cNvPr id="19" name="Freeform 5" descr="" title="">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black"/>
              </a:buClr>
              <a:buSzPct val="100000"/>
              <a:buFont typeface="Arial"/>
              <a:buNone/>
              <a:tabLst/>
              <a:defRPr/>
            </a:pPr>
            <a:endParaRPr kumimoji="0" lang="en-US" sz="1600" b="0" i="0" u="none" strike="noStrike" kern="1200" cap="all" spc="0" normalizeH="0" baseline="0" noProof="0" dirty="0">
              <a:ln>
                <a:noFill/>
              </a:ln>
              <a:solidFill>
                <a:prstClr val="black"/>
              </a:solidFill>
              <a:effectLst/>
              <a:uLnTx/>
              <a:uFillTx/>
              <a:latin typeface="Calibri" panose="020F0502020204030204"/>
              <a:ea typeface="+mn-ea"/>
              <a:cs typeface="+mn-cs"/>
            </a:endParaRPr>
          </a:p>
        </p:txBody>
      </p:sp>
      <p:sp>
        <p:nvSpPr>
          <p:cNvPr id="2" name="Title 1" descr="" title="">
            <a:extLst>
              <a:ext uri="{FF2B5EF4-FFF2-40B4-BE49-F238E27FC236}">
                <a16:creationId xmlns:a16="http://schemas.microsoft.com/office/drawing/2014/main" id="{53E3A568-AA26-420E-A3DC-2A59F86C01FA}"/>
              </a:ext>
            </a:extLst>
          </p:cNvPr>
          <p:cNvSpPr>
            <a:spLocks noGrp="1"/>
          </p:cNvSpPr>
          <p:nvPr>
            <p:ph type="title"/>
          </p:nvPr>
        </p:nvSpPr>
        <p:spPr>
          <a:xfrm>
            <a:off x="7911549" y="3140778"/>
            <a:ext cx="4028660" cy="1925209"/>
          </a:xfrm>
        </p:spPr>
        <p:txBody>
          <a:bodyPr vert="horz" lIns="91440" tIns="45720" rIns="91440" bIns="45720" rtlCol="0" anchor="b">
            <a:normAutofit/>
          </a:bodyPr>
          <a:lstStyle/>
          <a:p>
            <a:pPr algn="ctr"/>
            <a:r>
              <a:rPr lang="en-US" sz="3800" dirty="0">
                <a:solidFill>
                  <a:srgbClr val="003F87"/>
                </a:solidFill>
                <a:latin typeface="Rockwell" panose="02060603020205020403" pitchFamily="18" charset="0"/>
                <a:ea typeface="+mn-ea"/>
                <a:cs typeface="+mn-cs"/>
              </a:rPr>
              <a:t>Invite Everyone to Give Their Ideas and Attend</a:t>
            </a:r>
          </a:p>
        </p:txBody>
      </p:sp>
      <p:sp>
        <p:nvSpPr>
          <p:cNvPr id="6" name="Content Placeholder 5" descr="" title="">
            <a:extLst>
              <a:ext uri="{FF2B5EF4-FFF2-40B4-BE49-F238E27FC236}">
                <a16:creationId xmlns:a16="http://schemas.microsoft.com/office/drawing/2014/main" id="{77E359B6-B148-4CAC-8596-D47F13C5F8A1}"/>
              </a:ext>
            </a:extLst>
          </p:cNvPr>
          <p:cNvSpPr>
            <a:spLocks noGrp="1"/>
          </p:cNvSpPr>
          <p:nvPr>
            <p:ph sz="half" idx="2"/>
          </p:nvPr>
        </p:nvSpPr>
        <p:spPr>
          <a:xfrm>
            <a:off x="7818782" y="5242674"/>
            <a:ext cx="4294389" cy="1436421"/>
          </a:xfrm>
        </p:spPr>
        <p:txBody>
          <a:bodyPr vert="horz" lIns="91440" tIns="45720" rIns="91440" bIns="45720" rtlCol="0">
            <a:noAutofit/>
          </a:bodyPr>
          <a:lstStyle/>
          <a:p>
            <a:pPr marL="0" indent="0" algn="ctr">
              <a:buNone/>
            </a:pPr>
            <a:r>
              <a:rPr lang="en-US" sz="3800" dirty="0">
                <a:solidFill>
                  <a:srgbClr val="003F87"/>
                </a:solidFill>
                <a:latin typeface="Rockwell" panose="02060603020205020403" pitchFamily="18" charset="0"/>
              </a:rPr>
              <a:t>How Many People Needed To Plan?</a:t>
            </a:r>
          </a:p>
        </p:txBody>
      </p:sp>
      <p:cxnSp>
        <p:nvCxnSpPr>
          <p:cNvPr id="20" name="Straight Connector 12" descr="" title="">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9644278"/>
      </p:ext>
    </p:extLst>
  </p:cSld>
  <p:clrMapOvr>
    <a:masterClrMapping/>
  </p:clrMapOvr>
</p:sld>
</file>

<file path=ppt/slides/slide35.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1" name="Rectangle 10" descr="" title="">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 title="">
            <a:extLst>
              <a:ext uri="{FF2B5EF4-FFF2-40B4-BE49-F238E27FC236}">
                <a16:creationId xmlns:a16="http://schemas.microsoft.com/office/drawing/2014/main" id="{18B950A8-FE14-4BAD-BAA6-FFED1145CCF8}"/>
              </a:ext>
            </a:extLst>
          </p:cNvPr>
          <p:cNvPicPr>
            <a:picLocks noGrp="1" noChangeAspect="1"/>
          </p:cNvPicPr>
          <p:nvPr>
            <p:ph sz="half" idx="2"/>
          </p:nvPr>
        </p:nvPicPr>
        <p:blipFill rotWithShape="1">
          <a:blip r:embed="rId2">
            <a:alphaModFix amt="35000"/>
          </a:blip>
          <a:srcRect t="6091" b="35619"/>
          <a:stretch/>
        </p:blipFill>
        <p:spPr>
          <a:xfrm>
            <a:off x="20" y="1"/>
            <a:ext cx="12191980" cy="6857999"/>
          </a:xfrm>
          <a:prstGeom prst="rect">
            <a:avLst/>
          </a:prstGeom>
        </p:spPr>
      </p:pic>
      <p:sp>
        <p:nvSpPr>
          <p:cNvPr id="2" name="Title 1" descr="" title="">
            <a:extLst>
              <a:ext uri="{FF2B5EF4-FFF2-40B4-BE49-F238E27FC236}">
                <a16:creationId xmlns:a16="http://schemas.microsoft.com/office/drawing/2014/main" id="{97EEF92B-3A21-4528-8C46-B07EFAE42346}"/>
              </a:ext>
            </a:extLst>
          </p:cNvPr>
          <p:cNvSpPr>
            <a:spLocks noGrp="1"/>
          </p:cNvSpPr>
          <p:nvPr>
            <p:ph type="title"/>
          </p:nvPr>
        </p:nvSpPr>
        <p:spPr>
          <a:xfrm>
            <a:off x="0" y="1065862"/>
            <a:ext cx="4545493" cy="4726276"/>
          </a:xfrm>
        </p:spPr>
        <p:txBody>
          <a:bodyPr vert="horz" lIns="91440" tIns="45720" rIns="91440" bIns="45720" rtlCol="0" anchor="ctr">
            <a:noAutofit/>
          </a:bodyPr>
          <a:lstStyle/>
          <a:p>
            <a:pPr algn="r"/>
            <a:r>
              <a:rPr lang="en-US" sz="6000" b="1" dirty="0">
                <a:solidFill>
                  <a:prstClr val="white"/>
                </a:solidFill>
                <a:latin typeface="Rockwell" panose="02060603020205020403" pitchFamily="18" charset="0"/>
                <a:ea typeface="+mn-ea"/>
                <a:cs typeface="+mn-cs"/>
              </a:rPr>
              <a:t>Frame The Planning Conference</a:t>
            </a:r>
          </a:p>
        </p:txBody>
      </p:sp>
      <p:cxnSp>
        <p:nvCxnSpPr>
          <p:cNvPr id="13" name="Straight Connector 12" descr="" title="">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Content Placeholder 3" descr="" title="">
            <a:extLst>
              <a:ext uri="{FF2B5EF4-FFF2-40B4-BE49-F238E27FC236}">
                <a16:creationId xmlns:a16="http://schemas.microsoft.com/office/drawing/2014/main" id="{2036E1B1-F548-44C6-933B-87783043D005}"/>
              </a:ext>
            </a:extLst>
          </p:cNvPr>
          <p:cNvSpPr>
            <a:spLocks noGrp="1"/>
          </p:cNvSpPr>
          <p:nvPr>
            <p:ph sz="half" idx="1"/>
          </p:nvPr>
        </p:nvSpPr>
        <p:spPr>
          <a:xfrm>
            <a:off x="5155379" y="1065862"/>
            <a:ext cx="6334251" cy="5308434"/>
          </a:xfrm>
        </p:spPr>
        <p:txBody>
          <a:bodyPr vert="horz" lIns="91440" tIns="45720" rIns="91440" bIns="45720" rtlCol="0" anchor="ctr">
            <a:normAutofit lnSpcReduction="10000"/>
          </a:bodyPr>
          <a:lstStyle/>
          <a:p>
            <a:pPr marL="0" indent="0">
              <a:buNone/>
            </a:pPr>
            <a:r>
              <a:rPr lang="en-US" sz="3200" dirty="0">
                <a:solidFill>
                  <a:srgbClr val="FFFFFF"/>
                </a:solidFill>
                <a:latin typeface="Rockwell" panose="02060603020205020403" pitchFamily="18" charset="0"/>
                <a:ea typeface="+mj-ea"/>
                <a:cs typeface="+mj-cs"/>
              </a:rPr>
              <a:t>Pre-Conference Planning:</a:t>
            </a:r>
          </a:p>
          <a:p>
            <a:r>
              <a:rPr lang="en-US" sz="3200" dirty="0">
                <a:solidFill>
                  <a:srgbClr val="FFFFFF"/>
                </a:solidFill>
                <a:latin typeface="Rockwell" panose="02060603020205020403" pitchFamily="18" charset="0"/>
                <a:ea typeface="+mj-ea"/>
                <a:cs typeface="+mj-cs"/>
              </a:rPr>
              <a:t>Mesh Dates and Survey Results:</a:t>
            </a:r>
          </a:p>
          <a:p>
            <a:pPr lvl="1">
              <a:buFont typeface="Courier New" panose="02070309020205020404" pitchFamily="49" charset="0"/>
              <a:buChar char="o"/>
            </a:pPr>
            <a:r>
              <a:rPr lang="en-US" sz="3200" dirty="0">
                <a:solidFill>
                  <a:srgbClr val="FFFFFF"/>
                </a:solidFill>
                <a:latin typeface="Rockwell" panose="02060603020205020403" pitchFamily="18" charset="0"/>
                <a:ea typeface="+mj-ea"/>
                <a:cs typeface="+mj-cs"/>
              </a:rPr>
              <a:t> Survey May Be Clear</a:t>
            </a:r>
          </a:p>
          <a:p>
            <a:pPr lvl="1">
              <a:buFont typeface="Courier New" panose="02070309020205020404" pitchFamily="49" charset="0"/>
              <a:buChar char="o"/>
            </a:pPr>
            <a:r>
              <a:rPr lang="en-US" sz="3200" dirty="0">
                <a:solidFill>
                  <a:srgbClr val="FFFFFF"/>
                </a:solidFill>
                <a:latin typeface="Rockwell" panose="02060603020205020403" pitchFamily="18" charset="0"/>
                <a:ea typeface="+mj-ea"/>
                <a:cs typeface="+mj-cs"/>
              </a:rPr>
              <a:t> Or Narrow to Final Choices</a:t>
            </a:r>
          </a:p>
          <a:p>
            <a:r>
              <a:rPr lang="en-US" sz="3200" dirty="0">
                <a:solidFill>
                  <a:srgbClr val="FFFFFF"/>
                </a:solidFill>
                <a:latin typeface="Rockwell" panose="02060603020205020403" pitchFamily="18" charset="0"/>
                <a:ea typeface="+mj-ea"/>
                <a:cs typeface="+mj-cs"/>
              </a:rPr>
              <a:t>Add Other Elements</a:t>
            </a:r>
          </a:p>
          <a:p>
            <a:pPr lvl="1">
              <a:buFont typeface="Courier New" panose="02070309020205020404" pitchFamily="49" charset="0"/>
              <a:buChar char="o"/>
            </a:pPr>
            <a:r>
              <a:rPr lang="en-US" sz="3200" dirty="0">
                <a:solidFill>
                  <a:srgbClr val="FFFFFF"/>
                </a:solidFill>
                <a:latin typeface="Rockwell" panose="02060603020205020403" pitchFamily="18" charset="0"/>
              </a:rPr>
              <a:t>  Event Leaders / Teams</a:t>
            </a:r>
          </a:p>
          <a:p>
            <a:pPr lvl="1">
              <a:buFont typeface="Courier New" panose="02070309020205020404" pitchFamily="49" charset="0"/>
              <a:buChar char="o"/>
            </a:pPr>
            <a:r>
              <a:rPr lang="en-US" sz="3200" dirty="0">
                <a:solidFill>
                  <a:srgbClr val="FFFFFF"/>
                </a:solidFill>
                <a:latin typeface="Rockwell" panose="02060603020205020403" pitchFamily="18" charset="0"/>
                <a:ea typeface="+mj-ea"/>
                <a:cs typeface="+mj-cs"/>
              </a:rPr>
              <a:t>  Open Den and Pack Leader Roles</a:t>
            </a:r>
          </a:p>
          <a:p>
            <a:pPr lvl="1">
              <a:buFont typeface="Courier New" panose="02070309020205020404" pitchFamily="49" charset="0"/>
              <a:buChar char="o"/>
            </a:pPr>
            <a:r>
              <a:rPr lang="en-US" sz="3200" dirty="0">
                <a:solidFill>
                  <a:srgbClr val="FFFFFF"/>
                </a:solidFill>
                <a:latin typeface="Rockwell" panose="02060603020205020403" pitchFamily="18" charset="0"/>
                <a:ea typeface="+mj-ea"/>
                <a:cs typeface="+mj-cs"/>
              </a:rPr>
              <a:t>  Den Meeting Dates</a:t>
            </a:r>
          </a:p>
          <a:p>
            <a:r>
              <a:rPr lang="en-US" sz="3200" dirty="0">
                <a:solidFill>
                  <a:srgbClr val="FFFFFF"/>
                </a:solidFill>
                <a:latin typeface="Rockwell" panose="02060603020205020403" pitchFamily="18" charset="0"/>
              </a:rPr>
              <a:t>Budget and Fundraising</a:t>
            </a:r>
          </a:p>
          <a:p>
            <a:r>
              <a:rPr lang="en-US" sz="3200" dirty="0">
                <a:solidFill>
                  <a:srgbClr val="FFFFFF"/>
                </a:solidFill>
                <a:latin typeface="Rockwell" panose="02060603020205020403" pitchFamily="18" charset="0"/>
                <a:ea typeface="+mj-ea"/>
                <a:cs typeface="+mj-cs"/>
              </a:rPr>
              <a:t>Other Pack Policy Issues</a:t>
            </a:r>
          </a:p>
        </p:txBody>
      </p:sp>
    </p:spTree>
    <p:extLst>
      <p:ext uri="{BB962C8B-B14F-4D97-AF65-F5344CB8AC3E}">
        <p14:creationId xmlns:p14="http://schemas.microsoft.com/office/powerpoint/2010/main" val="2539203703"/>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71" name="Rectangle 70" descr="" title="">
            <a:extLst>
              <a:ext uri="{FF2B5EF4-FFF2-40B4-BE49-F238E27FC236}">
                <a16:creationId xmlns:a16="http://schemas.microsoft.com/office/drawing/2014/main" id="{49CD2D09-B1BB-4DF5-9E1C-3D21B21ED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20431"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3" name="Picture 72" descr="" title="">
            <a:extLst>
              <a:ext uri="{FF2B5EF4-FFF2-40B4-BE49-F238E27FC236}">
                <a16:creationId xmlns:a16="http://schemas.microsoft.com/office/drawing/2014/main" id="{83355637-BA71-4F63-94C9-E77BF81BD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descr="" title="">
            <a:extLst>
              <a:ext uri="{FF2B5EF4-FFF2-40B4-BE49-F238E27FC236}">
                <a16:creationId xmlns:a16="http://schemas.microsoft.com/office/drawing/2014/main" id="{CBADC5F7-EC2D-4824-A9D7-2B7EF0E8DC0E}"/>
              </a:ext>
            </a:extLst>
          </p:cNvPr>
          <p:cNvSpPr>
            <a:spLocks noGrp="1"/>
          </p:cNvSpPr>
          <p:nvPr>
            <p:ph type="title"/>
          </p:nvPr>
        </p:nvSpPr>
        <p:spPr>
          <a:xfrm>
            <a:off x="357809" y="163452"/>
            <a:ext cx="5250825" cy="1311664"/>
          </a:xfrm>
        </p:spPr>
        <p:txBody>
          <a:bodyPr vert="horz" lIns="91440" tIns="45720" rIns="91440" bIns="45720" rtlCol="0" anchor="ctr">
            <a:noAutofit/>
          </a:bodyPr>
          <a:lstStyle/>
          <a:p>
            <a:r>
              <a:rPr lang="en-US" sz="5000" dirty="0">
                <a:solidFill>
                  <a:srgbClr val="003F87"/>
                </a:solidFill>
                <a:latin typeface="Rockwell" panose="02060603020205020403" pitchFamily="18" charset="0"/>
                <a:ea typeface="+mn-ea"/>
                <a:cs typeface="+mn-cs"/>
              </a:rPr>
              <a:t>Fill the Calendar</a:t>
            </a:r>
          </a:p>
        </p:txBody>
      </p:sp>
      <p:sp>
        <p:nvSpPr>
          <p:cNvPr id="3" name="Content Placeholder 2" descr="" title="">
            <a:extLst>
              <a:ext uri="{FF2B5EF4-FFF2-40B4-BE49-F238E27FC236}">
                <a16:creationId xmlns:a16="http://schemas.microsoft.com/office/drawing/2014/main" id="{9E395E8E-B3AF-4A52-9358-34672FF5C1AD}"/>
              </a:ext>
            </a:extLst>
          </p:cNvPr>
          <p:cNvSpPr>
            <a:spLocks noGrp="1"/>
          </p:cNvSpPr>
          <p:nvPr>
            <p:ph sz="half" idx="1"/>
          </p:nvPr>
        </p:nvSpPr>
        <p:spPr>
          <a:xfrm>
            <a:off x="357808" y="1298712"/>
            <a:ext cx="5433391" cy="5395835"/>
          </a:xfrm>
        </p:spPr>
        <p:txBody>
          <a:bodyPr vert="horz" lIns="91440" tIns="45720" rIns="91440" bIns="45720" rtlCol="0" anchor="ctr">
            <a:normAutofit/>
          </a:bodyPr>
          <a:lstStyle/>
          <a:p>
            <a:r>
              <a:rPr lang="en-US" sz="3600" dirty="0">
                <a:solidFill>
                  <a:srgbClr val="003F87"/>
                </a:solidFill>
                <a:latin typeface="Rockwell" panose="02060603020205020403" pitchFamily="18" charset="0"/>
              </a:rPr>
              <a:t>Pack-wide Events</a:t>
            </a:r>
          </a:p>
          <a:p>
            <a:pPr lvl="1">
              <a:buFont typeface="Courier New" panose="02070309020205020404" pitchFamily="49" charset="0"/>
              <a:buChar char="o"/>
            </a:pPr>
            <a:r>
              <a:rPr lang="en-US" sz="3200" dirty="0">
                <a:solidFill>
                  <a:srgbClr val="003F87"/>
                </a:solidFill>
                <a:latin typeface="Rockwell" panose="02060603020205020403" pitchFamily="18" charset="0"/>
              </a:rPr>
              <a:t> Month by Month</a:t>
            </a:r>
          </a:p>
          <a:p>
            <a:pPr lvl="1">
              <a:buFont typeface="Courier New" panose="02070309020205020404" pitchFamily="49" charset="0"/>
              <a:buChar char="o"/>
            </a:pPr>
            <a:r>
              <a:rPr lang="en-US" sz="3200" dirty="0">
                <a:solidFill>
                  <a:srgbClr val="003F87"/>
                </a:solidFill>
                <a:latin typeface="Rockwell" panose="02060603020205020403" pitchFamily="18" charset="0"/>
              </a:rPr>
              <a:t> Activities? </a:t>
            </a:r>
            <a:r>
              <a:rPr lang="en-US" sz="3200" i="1" dirty="0">
                <a:solidFill>
                  <a:srgbClr val="003F87"/>
                </a:solidFill>
                <a:latin typeface="Rockwell" panose="02060603020205020403" pitchFamily="18" charset="0"/>
              </a:rPr>
              <a:t>Meetings?</a:t>
            </a:r>
          </a:p>
          <a:p>
            <a:pPr lvl="1">
              <a:buFont typeface="Courier New" panose="02070309020205020404" pitchFamily="49" charset="0"/>
              <a:buChar char="o"/>
            </a:pPr>
            <a:r>
              <a:rPr lang="en-US" sz="3200" dirty="0">
                <a:solidFill>
                  <a:srgbClr val="003F87"/>
                </a:solidFill>
                <a:latin typeface="Rockwell" panose="02060603020205020403" pitchFamily="18" charset="0"/>
              </a:rPr>
              <a:t> Advancement Activity?</a:t>
            </a:r>
          </a:p>
          <a:p>
            <a:pPr lvl="1">
              <a:buFont typeface="Courier New" panose="02070309020205020404" pitchFamily="49" charset="0"/>
              <a:buChar char="o"/>
            </a:pPr>
            <a:r>
              <a:rPr lang="en-US" sz="3200" dirty="0">
                <a:solidFill>
                  <a:srgbClr val="003F87"/>
                </a:solidFill>
                <a:latin typeface="Rockwell" panose="02060603020205020403" pitchFamily="18" charset="0"/>
              </a:rPr>
              <a:t> Recruiting Events</a:t>
            </a:r>
          </a:p>
          <a:p>
            <a:r>
              <a:rPr lang="en-US" sz="3600" dirty="0">
                <a:solidFill>
                  <a:srgbClr val="003F87"/>
                </a:solidFill>
                <a:latin typeface="Rockwell" panose="02060603020205020403" pitchFamily="18" charset="0"/>
              </a:rPr>
              <a:t>Other Events</a:t>
            </a:r>
          </a:p>
          <a:p>
            <a:pPr lvl="1">
              <a:buFont typeface="Courier New" panose="02070309020205020404" pitchFamily="49" charset="0"/>
              <a:buChar char="o"/>
            </a:pPr>
            <a:r>
              <a:rPr lang="en-US" sz="3200" dirty="0">
                <a:solidFill>
                  <a:srgbClr val="003F87"/>
                </a:solidFill>
                <a:latin typeface="Rockwell" panose="02060603020205020403" pitchFamily="18" charset="0"/>
              </a:rPr>
              <a:t> District/Council/School</a:t>
            </a:r>
          </a:p>
          <a:p>
            <a:r>
              <a:rPr lang="en-US" sz="3600" dirty="0">
                <a:solidFill>
                  <a:srgbClr val="003F87"/>
                </a:solidFill>
                <a:latin typeface="Rockwell" panose="02060603020205020403" pitchFamily="18" charset="0"/>
              </a:rPr>
              <a:t>Den Activities </a:t>
            </a:r>
            <a:r>
              <a:rPr lang="en-US" sz="2400" dirty="0">
                <a:solidFill>
                  <a:srgbClr val="003F87"/>
                </a:solidFill>
                <a:latin typeface="Rockwell" panose="02060603020205020403" pitchFamily="18" charset="0"/>
              </a:rPr>
              <a:t>(“meetings”)</a:t>
            </a:r>
          </a:p>
          <a:p>
            <a:pPr lvl="1">
              <a:buFont typeface="Courier New" panose="02070309020205020404" pitchFamily="49" charset="0"/>
              <a:buChar char="o"/>
            </a:pPr>
            <a:r>
              <a:rPr lang="en-US" sz="3200" dirty="0">
                <a:solidFill>
                  <a:srgbClr val="003F87"/>
                </a:solidFill>
                <a:latin typeface="Rockwell" panose="02060603020205020403" pitchFamily="18" charset="0"/>
              </a:rPr>
              <a:t> All Same Day/Time? </a:t>
            </a:r>
          </a:p>
          <a:p>
            <a:pPr lvl="1">
              <a:buFont typeface="Courier New" panose="02070309020205020404" pitchFamily="49" charset="0"/>
              <a:buChar char="o"/>
            </a:pPr>
            <a:r>
              <a:rPr lang="en-US" sz="3200" dirty="0">
                <a:solidFill>
                  <a:srgbClr val="003F87"/>
                </a:solidFill>
                <a:latin typeface="Rockwell" panose="02060603020205020403" pitchFamily="18" charset="0"/>
              </a:rPr>
              <a:t> Or Each Den Decides?</a:t>
            </a:r>
          </a:p>
        </p:txBody>
      </p:sp>
      <p:sp>
        <p:nvSpPr>
          <p:cNvPr id="75" name="Freeform 49" descr="" title="">
            <a:extLst>
              <a:ext uri="{FF2B5EF4-FFF2-40B4-BE49-F238E27FC236}">
                <a16:creationId xmlns:a16="http://schemas.microsoft.com/office/drawing/2014/main" id="{967C29FE-FD32-4AFB-AD20-DBDF5864B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5"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026" name="Picture 2" descr="" title="">
            <a:extLst>
              <a:ext uri="{FF2B5EF4-FFF2-40B4-BE49-F238E27FC236}">
                <a16:creationId xmlns:a16="http://schemas.microsoft.com/office/drawing/2014/main" id="{7C5E7E22-5466-4426-AD57-43968D9CACE8}"/>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r="2" b="12257"/>
          <a:stretch/>
        </p:blipFill>
        <p:spPr bwMode="auto">
          <a:xfrm>
            <a:off x="6893318" y="770037"/>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290222"/>
      </p:ext>
    </p:extLst>
  </p:cSld>
  <p:clrMapOvr>
    <a:masterClrMapping/>
  </p:clrMapOvr>
</p:sld>
</file>

<file path=ppt/slides/slide37.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0" name="Rectangle 9" descr="" title="">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Picture 11" descr="" title="">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descr="" title="">
            <a:extLst>
              <a:ext uri="{FF2B5EF4-FFF2-40B4-BE49-F238E27FC236}">
                <a16:creationId xmlns:a16="http://schemas.microsoft.com/office/drawing/2014/main" id="{CE56E43F-9C66-4016-86E0-31C4B4A6CCD6}"/>
              </a:ext>
            </a:extLst>
          </p:cNvPr>
          <p:cNvSpPr>
            <a:spLocks noGrp="1"/>
          </p:cNvSpPr>
          <p:nvPr>
            <p:ph type="title"/>
          </p:nvPr>
        </p:nvSpPr>
        <p:spPr>
          <a:xfrm>
            <a:off x="1179226" y="826680"/>
            <a:ext cx="9833548" cy="1325563"/>
          </a:xfrm>
        </p:spPr>
        <p:txBody>
          <a:bodyPr>
            <a:noAutofit/>
          </a:bodyPr>
          <a:lstStyle/>
          <a:p>
            <a:pPr algn="ctr"/>
            <a:r>
              <a:rPr lang="en-US" sz="5200" dirty="0">
                <a:solidFill>
                  <a:srgbClr val="FFFFFF"/>
                </a:solidFill>
                <a:latin typeface="Rockwell" panose="02060603020205020403" pitchFamily="18" charset="0"/>
              </a:rPr>
              <a:t>Myth:  Must Do Pack </a:t>
            </a:r>
            <a:r>
              <a:rPr lang="en-US" sz="5200" i="1" dirty="0">
                <a:solidFill>
                  <a:srgbClr val="FFFFFF"/>
                </a:solidFill>
                <a:latin typeface="Rockwell" panose="02060603020205020403" pitchFamily="18" charset="0"/>
              </a:rPr>
              <a:t>“Meetings”</a:t>
            </a:r>
          </a:p>
        </p:txBody>
      </p:sp>
      <p:sp>
        <p:nvSpPr>
          <p:cNvPr id="5" name="Content Placeholder 4" descr="" title="">
            <a:extLst>
              <a:ext uri="{FF2B5EF4-FFF2-40B4-BE49-F238E27FC236}">
                <a16:creationId xmlns:a16="http://schemas.microsoft.com/office/drawing/2014/main" id="{56914B17-4C27-44D2-BB95-68F8AAC315F4}"/>
              </a:ext>
            </a:extLst>
          </p:cNvPr>
          <p:cNvSpPr>
            <a:spLocks noGrp="1"/>
          </p:cNvSpPr>
          <p:nvPr>
            <p:ph idx="1"/>
          </p:nvPr>
        </p:nvSpPr>
        <p:spPr>
          <a:xfrm>
            <a:off x="212035" y="2753936"/>
            <a:ext cx="11624060" cy="1934308"/>
          </a:xfrm>
        </p:spPr>
        <p:txBody>
          <a:bodyPr>
            <a:noAutofit/>
          </a:bodyPr>
          <a:lstStyle/>
          <a:p>
            <a:pPr marL="0" indent="0">
              <a:buNone/>
            </a:pPr>
            <a:r>
              <a:rPr lang="en-US" sz="2700" dirty="0">
                <a:solidFill>
                  <a:srgbClr val="003F87"/>
                </a:solidFill>
                <a:latin typeface="Rockwell" panose="02060603020205020403" pitchFamily="18" charset="0"/>
              </a:rPr>
              <a:t>Q:  Didn’t Journey to Excellence (</a:t>
            </a:r>
            <a:r>
              <a:rPr lang="en-US" sz="2700" dirty="0" err="1">
                <a:solidFill>
                  <a:srgbClr val="003F87"/>
                </a:solidFill>
                <a:latin typeface="Rockwell" panose="02060603020205020403" pitchFamily="18" charset="0"/>
              </a:rPr>
              <a:t>JTE</a:t>
            </a:r>
            <a:r>
              <a:rPr lang="en-US" sz="2700" dirty="0">
                <a:solidFill>
                  <a:srgbClr val="003F87"/>
                </a:solidFill>
                <a:latin typeface="Rockwell" panose="02060603020205020403" pitchFamily="18" charset="0"/>
              </a:rPr>
              <a:t>) standards require holding some number of pack meetings every year?</a:t>
            </a:r>
          </a:p>
          <a:p>
            <a:pPr marL="0" indent="0">
              <a:buNone/>
            </a:pPr>
            <a:r>
              <a:rPr lang="en-US" sz="2700" dirty="0">
                <a:solidFill>
                  <a:srgbClr val="003F87"/>
                </a:solidFill>
                <a:latin typeface="Rockwell" panose="02060603020205020403" pitchFamily="18" charset="0"/>
              </a:rPr>
              <a:t>A:   It did.  But … no more.   That’s gone.</a:t>
            </a:r>
          </a:p>
          <a:p>
            <a:r>
              <a:rPr lang="en-US" sz="2700" dirty="0">
                <a:solidFill>
                  <a:srgbClr val="003F87"/>
                </a:solidFill>
                <a:latin typeface="Rockwell" panose="02060603020205020403" pitchFamily="18" charset="0"/>
              </a:rPr>
              <a:t>There are requirements for Pack </a:t>
            </a:r>
            <a:r>
              <a:rPr lang="en-US" sz="2700" dirty="0">
                <a:solidFill>
                  <a:srgbClr val="003F87"/>
                </a:solidFill>
                <a:highlight>
                  <a:srgbClr val="FFFF00"/>
                </a:highlight>
                <a:latin typeface="Rockwell" panose="02060603020205020403" pitchFamily="18" charset="0"/>
              </a:rPr>
              <a:t>Activities</a:t>
            </a:r>
            <a:r>
              <a:rPr lang="en-US" sz="2700" dirty="0">
                <a:solidFill>
                  <a:srgbClr val="003F87"/>
                </a:solidFill>
                <a:latin typeface="Rockwell" panose="02060603020205020403" pitchFamily="18" charset="0"/>
              </a:rPr>
              <a:t>.  But not “Meetings”. </a:t>
            </a:r>
          </a:p>
        </p:txBody>
      </p:sp>
      <p:pic>
        <p:nvPicPr>
          <p:cNvPr id="6" name="Picture 5" descr="" title="">
            <a:extLst>
              <a:ext uri="{FF2B5EF4-FFF2-40B4-BE49-F238E27FC236}">
                <a16:creationId xmlns:a16="http://schemas.microsoft.com/office/drawing/2014/main" id="{8D8196AE-3733-46F5-A274-453AA1F28672}"/>
              </a:ext>
            </a:extLst>
          </p:cNvPr>
          <p:cNvPicPr>
            <a:picLocks noChangeAspect="1"/>
          </p:cNvPicPr>
          <p:nvPr/>
        </p:nvPicPr>
        <p:blipFill>
          <a:blip r:embed="rId3"/>
          <a:stretch>
            <a:fillRect/>
          </a:stretch>
        </p:blipFill>
        <p:spPr>
          <a:xfrm>
            <a:off x="10193541" y="4688244"/>
            <a:ext cx="1998459" cy="2169756"/>
          </a:xfrm>
          <a:prstGeom prst="rect">
            <a:avLst/>
          </a:prstGeom>
        </p:spPr>
      </p:pic>
      <p:sp>
        <p:nvSpPr>
          <p:cNvPr id="9" name="Content Placeholder 4" descr="" title="">
            <a:extLst>
              <a:ext uri="{FF2B5EF4-FFF2-40B4-BE49-F238E27FC236}">
                <a16:creationId xmlns:a16="http://schemas.microsoft.com/office/drawing/2014/main" id="{56FA7B0F-8BC4-42F2-835D-4468E3ACA73D}"/>
              </a:ext>
            </a:extLst>
          </p:cNvPr>
          <p:cNvSpPr txBox="1">
            <a:spLocks/>
          </p:cNvSpPr>
          <p:nvPr/>
        </p:nvSpPr>
        <p:spPr>
          <a:xfrm>
            <a:off x="212035" y="4678526"/>
            <a:ext cx="9981506" cy="19343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20000"/>
              </a:lnSpc>
              <a:buNone/>
              <a:defRPr/>
            </a:pPr>
            <a:r>
              <a:rPr kumimoji="0" lang="en-US" sz="2700" b="0" i="0" u="sng" strike="noStrike" kern="1200" cap="none" spc="0" normalizeH="0" baseline="0" noProof="0" dirty="0">
                <a:ln>
                  <a:noFill/>
                </a:ln>
                <a:solidFill>
                  <a:srgbClr val="003F87"/>
                </a:solidFill>
                <a:effectLst/>
                <a:uLnTx/>
                <a:uFillTx/>
                <a:latin typeface="Rockwell" panose="02060603020205020403" pitchFamily="18" charset="0"/>
                <a:ea typeface="+mn-ea"/>
                <a:cs typeface="+mn-cs"/>
              </a:rPr>
              <a:t>What This Means</a:t>
            </a:r>
            <a:r>
              <a:rPr kumimoji="0" lang="en-US" sz="27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  A Pack Activity schedule of Pool </a:t>
            </a:r>
            <a:r>
              <a:rPr lang="en-US" sz="2700" dirty="0">
                <a:solidFill>
                  <a:srgbClr val="003F87"/>
                </a:solidFill>
                <a:latin typeface="Rockwell" panose="02060603020205020403" pitchFamily="18" charset="0"/>
              </a:rPr>
              <a:t>Party&gt; Bike Ride&gt; Hike&gt; Campout&gt; Park Service Project&gt; Derby&gt; Scouting </a:t>
            </a:r>
            <a:r>
              <a:rPr kumimoji="0" lang="en-US" sz="27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4 </a:t>
            </a:r>
            <a:r>
              <a:rPr lang="en-US" sz="2700" dirty="0">
                <a:solidFill>
                  <a:srgbClr val="003F87"/>
                </a:solidFill>
                <a:latin typeface="Rockwell" panose="02060603020205020403" pitchFamily="18" charset="0"/>
              </a:rPr>
              <a:t>Food&gt; Fishing&gt; Campout &gt; B&amp;G&gt; Kites/Rockets &gt; Fun Field </a:t>
            </a:r>
            <a:r>
              <a:rPr kumimoji="0" lang="en-US" sz="27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Day … </a:t>
            </a:r>
            <a:r>
              <a:rPr lang="en-US" sz="2700" dirty="0">
                <a:solidFill>
                  <a:srgbClr val="003F87"/>
                </a:solidFill>
                <a:latin typeface="Rockwell" panose="02060603020205020403" pitchFamily="18" charset="0"/>
              </a:rPr>
              <a:t>need not add</a:t>
            </a:r>
            <a:r>
              <a:rPr kumimoji="0" lang="en-US" sz="27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 indoor Pack </a:t>
            </a:r>
            <a:r>
              <a:rPr kumimoji="0" lang="en-US" sz="2700" b="0" i="1"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“meetings”</a:t>
            </a:r>
            <a:r>
              <a:rPr kumimoji="0" lang="en-US" sz="27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a:t>
            </a:r>
          </a:p>
        </p:txBody>
      </p:sp>
    </p:spTree>
    <p:extLst>
      <p:ext uri="{BB962C8B-B14F-4D97-AF65-F5344CB8AC3E}">
        <p14:creationId xmlns:p14="http://schemas.microsoft.com/office/powerpoint/2010/main" val="2962976093"/>
      </p:ext>
    </p:extLst>
  </p:cSld>
  <p:clrMapOvr>
    <a:masterClrMapping/>
  </p:clrMapOvr>
</p:sld>
</file>

<file path=ppt/slides/slide38.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8" name="Rectangle 7" descr="" title="">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descr="" title="">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Picture 11" descr="" title="">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descr="" title="">
            <a:extLst>
              <a:ext uri="{FF2B5EF4-FFF2-40B4-BE49-F238E27FC236}">
                <a16:creationId xmlns:a16="http://schemas.microsoft.com/office/drawing/2014/main" id="{E3BB5FF8-89B2-408F-9BC1-3294DA2647D3}"/>
              </a:ext>
            </a:extLst>
          </p:cNvPr>
          <p:cNvSpPr>
            <a:spLocks noGrp="1"/>
          </p:cNvSpPr>
          <p:nvPr>
            <p:ph type="title"/>
          </p:nvPr>
        </p:nvSpPr>
        <p:spPr>
          <a:xfrm>
            <a:off x="437323" y="2053641"/>
            <a:ext cx="4187686" cy="2760098"/>
          </a:xfrm>
        </p:spPr>
        <p:txBody>
          <a:bodyPr>
            <a:noAutofit/>
          </a:bodyPr>
          <a:lstStyle/>
          <a:p>
            <a:r>
              <a:rPr lang="en-US" sz="5500" dirty="0">
                <a:solidFill>
                  <a:srgbClr val="FFFFFF"/>
                </a:solidFill>
                <a:latin typeface="Rockwell" panose="02060603020205020403" pitchFamily="18" charset="0"/>
              </a:rPr>
              <a:t>Obligatory</a:t>
            </a:r>
            <a:br>
              <a:rPr lang="en-US" sz="5500" dirty="0">
                <a:solidFill>
                  <a:srgbClr val="FFFFFF"/>
                </a:solidFill>
                <a:latin typeface="Rockwell" panose="02060603020205020403" pitchFamily="18" charset="0"/>
              </a:rPr>
            </a:br>
            <a:r>
              <a:rPr lang="en-US" sz="5500" dirty="0">
                <a:solidFill>
                  <a:srgbClr val="FFFFFF"/>
                </a:solidFill>
                <a:latin typeface="Rockwell" panose="02060603020205020403" pitchFamily="18" charset="0"/>
              </a:rPr>
              <a:t>Pack Meeting Statement</a:t>
            </a:r>
          </a:p>
        </p:txBody>
      </p:sp>
      <p:sp>
        <p:nvSpPr>
          <p:cNvPr id="3" name="Content Placeholder 2" descr="" title="">
            <a:extLst>
              <a:ext uri="{FF2B5EF4-FFF2-40B4-BE49-F238E27FC236}">
                <a16:creationId xmlns:a16="http://schemas.microsoft.com/office/drawing/2014/main" id="{DD5C81F0-4B61-4C00-BAD2-D162B821F26B}"/>
              </a:ext>
            </a:extLst>
          </p:cNvPr>
          <p:cNvSpPr>
            <a:spLocks noGrp="1"/>
          </p:cNvSpPr>
          <p:nvPr>
            <p:ph idx="1"/>
          </p:nvPr>
        </p:nvSpPr>
        <p:spPr>
          <a:xfrm>
            <a:off x="6109891" y="801866"/>
            <a:ext cx="5525517" cy="5877230"/>
          </a:xfrm>
        </p:spPr>
        <p:txBody>
          <a:bodyPr anchor="ctr">
            <a:normAutofit/>
          </a:bodyPr>
          <a:lstStyle/>
          <a:p>
            <a:pPr marL="0" indent="0">
              <a:buNone/>
            </a:pPr>
            <a:r>
              <a:rPr lang="en-US" sz="2700" dirty="0">
                <a:solidFill>
                  <a:srgbClr val="003F87"/>
                </a:solidFill>
                <a:latin typeface="Rockwell" panose="02060603020205020403" pitchFamily="18" charset="0"/>
              </a:rPr>
              <a:t>I am all in favor of Pack Meetings.</a:t>
            </a:r>
          </a:p>
          <a:p>
            <a:pPr marL="0" indent="0">
              <a:buNone/>
            </a:pPr>
            <a:r>
              <a:rPr lang="en-US" sz="2700" dirty="0">
                <a:solidFill>
                  <a:srgbClr val="003F87"/>
                </a:solidFill>
                <a:latin typeface="Rockwell" panose="02060603020205020403" pitchFamily="18" charset="0"/>
              </a:rPr>
              <a:t>If they are fun.</a:t>
            </a:r>
          </a:p>
          <a:p>
            <a:pPr marL="0" indent="0">
              <a:buNone/>
            </a:pPr>
            <a:r>
              <a:rPr lang="en-US" sz="2700" dirty="0">
                <a:solidFill>
                  <a:srgbClr val="003F87"/>
                </a:solidFill>
                <a:latin typeface="Rockwell" panose="02060603020205020403" pitchFamily="18" charset="0"/>
              </a:rPr>
              <a:t>I like Awards and Cheers and Skits and Songs and Walk-Ons.</a:t>
            </a:r>
          </a:p>
          <a:p>
            <a:pPr marL="0" indent="0">
              <a:buNone/>
            </a:pPr>
            <a:r>
              <a:rPr lang="en-US" sz="2700" dirty="0">
                <a:solidFill>
                  <a:srgbClr val="003F87"/>
                </a:solidFill>
                <a:latin typeface="Rockwell" panose="02060603020205020403" pitchFamily="18" charset="0"/>
              </a:rPr>
              <a:t>So:</a:t>
            </a:r>
          </a:p>
          <a:p>
            <a:r>
              <a:rPr lang="en-US" sz="2700" dirty="0">
                <a:solidFill>
                  <a:srgbClr val="003F87"/>
                </a:solidFill>
                <a:latin typeface="Rockwell" panose="02060603020205020403" pitchFamily="18" charset="0"/>
              </a:rPr>
              <a:t>If you like Pack Meetings, and they are fun, do them!</a:t>
            </a:r>
          </a:p>
          <a:p>
            <a:r>
              <a:rPr lang="en-US" sz="2700" dirty="0">
                <a:solidFill>
                  <a:srgbClr val="003F87"/>
                </a:solidFill>
                <a:latin typeface="Rockwell" panose="02060603020205020403" pitchFamily="18" charset="0"/>
              </a:rPr>
              <a:t>If they are a struggle, and not fun, consider maybe … not.</a:t>
            </a:r>
          </a:p>
          <a:p>
            <a:pPr marL="0" indent="0">
              <a:buNone/>
            </a:pPr>
            <a:r>
              <a:rPr lang="en-US" sz="2700" dirty="0">
                <a:solidFill>
                  <a:srgbClr val="003F87"/>
                </a:solidFill>
                <a:latin typeface="Rockwell" panose="02060603020205020403" pitchFamily="18" charset="0"/>
              </a:rPr>
              <a:t>P.S.: I like Awards, Cheers, Skits, Songs + Walk-Ons most at a  Campfire!  </a:t>
            </a:r>
            <a:r>
              <a:rPr lang="en-US" sz="2700" u="sng" dirty="0">
                <a:solidFill>
                  <a:srgbClr val="003F87"/>
                </a:solidFill>
                <a:latin typeface="Rockwell" panose="02060603020205020403" pitchFamily="18" charset="0"/>
              </a:rPr>
              <a:t>Fire </a:t>
            </a:r>
            <a:r>
              <a:rPr lang="en-US" sz="2700" b="1" u="sng" dirty="0">
                <a:solidFill>
                  <a:srgbClr val="003F87"/>
                </a:solidFill>
                <a:latin typeface="Rockwell" panose="02060603020205020403" pitchFamily="18" charset="0"/>
              </a:rPr>
              <a:t>Good</a:t>
            </a:r>
            <a:r>
              <a:rPr lang="en-US" sz="2700" dirty="0">
                <a:solidFill>
                  <a:srgbClr val="003F87"/>
                </a:solidFill>
                <a:latin typeface="Rockwell" panose="02060603020205020403" pitchFamily="18" charset="0"/>
              </a:rPr>
              <a:t>!!!!</a:t>
            </a:r>
          </a:p>
        </p:txBody>
      </p:sp>
    </p:spTree>
    <p:extLst>
      <p:ext uri="{BB962C8B-B14F-4D97-AF65-F5344CB8AC3E}">
        <p14:creationId xmlns:p14="http://schemas.microsoft.com/office/powerpoint/2010/main" val="740842963"/>
      </p:ext>
    </p:extLst>
  </p:cSld>
  <p:clrMapOvr>
    <a:masterClrMapping/>
  </p:clrMapOvr>
</p:sld>
</file>

<file path=ppt/slides/slide3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Content Placeholder 2" descr="" title="">
            <a:extLst>
              <a:ext uri="{FF2B5EF4-FFF2-40B4-BE49-F238E27FC236}">
                <a16:creationId xmlns:a16="http://schemas.microsoft.com/office/drawing/2014/main" id="{B80F5C85-3DEA-4933-AD04-B164F27B2AE7}"/>
              </a:ext>
            </a:extLst>
          </p:cNvPr>
          <p:cNvSpPr>
            <a:spLocks noGrp="1"/>
          </p:cNvSpPr>
          <p:nvPr>
            <p:ph idx="1"/>
          </p:nvPr>
        </p:nvSpPr>
        <p:spPr>
          <a:xfrm>
            <a:off x="518985" y="1073437"/>
            <a:ext cx="11084010" cy="4982803"/>
          </a:xfrm>
        </p:spPr>
        <p:txBody>
          <a:bodyPr>
            <a:normAutofit fontScale="70000" lnSpcReduction="20000"/>
          </a:bodyPr>
          <a:lstStyle/>
          <a:p>
            <a:pPr marL="0" indent="0" algn="ctr">
              <a:buNone/>
            </a:pPr>
            <a:r>
              <a:rPr lang="en-US" sz="7700" b="1" u="sng" dirty="0">
                <a:solidFill>
                  <a:srgbClr val="003F87"/>
                </a:solidFill>
                <a:latin typeface="Rockwell" panose="02060603020205020403" pitchFamily="18" charset="0"/>
              </a:rPr>
              <a:t>Den Gatherings</a:t>
            </a:r>
            <a:r>
              <a:rPr lang="en-US" sz="7700" b="1" dirty="0">
                <a:solidFill>
                  <a:srgbClr val="003F87"/>
                </a:solidFill>
                <a:latin typeface="Rockwell" panose="02060603020205020403" pitchFamily="18" charset="0"/>
              </a:rPr>
              <a:t>:  </a:t>
            </a:r>
          </a:p>
          <a:p>
            <a:pPr marL="0" indent="0">
              <a:spcBef>
                <a:spcPts val="2400"/>
              </a:spcBef>
              <a:spcAft>
                <a:spcPts val="2400"/>
              </a:spcAft>
              <a:buNone/>
            </a:pPr>
            <a:r>
              <a:rPr lang="en-US" sz="5800" b="1" i="1" dirty="0">
                <a:solidFill>
                  <a:srgbClr val="003F87"/>
                </a:solidFill>
                <a:latin typeface="Rockwell" panose="02060603020205020403" pitchFamily="18" charset="0"/>
              </a:rPr>
              <a:t>Which is Better?</a:t>
            </a:r>
          </a:p>
          <a:p>
            <a:pPr marL="0" indent="0" algn="ctr">
              <a:spcBef>
                <a:spcPts val="2400"/>
              </a:spcBef>
              <a:spcAft>
                <a:spcPts val="2400"/>
              </a:spcAft>
              <a:buNone/>
            </a:pPr>
            <a:r>
              <a:rPr lang="en-US" sz="8300" b="1" dirty="0">
                <a:solidFill>
                  <a:srgbClr val="003F87"/>
                </a:solidFill>
                <a:latin typeface="Rockwell" panose="02060603020205020403" pitchFamily="18" charset="0"/>
              </a:rPr>
              <a:t>Meetings? … or </a:t>
            </a:r>
            <a:r>
              <a:rPr lang="en-US" sz="8300" b="1" i="1" dirty="0">
                <a:solidFill>
                  <a:srgbClr val="003F87"/>
                </a:solidFill>
                <a:latin typeface="Rockwell" panose="02060603020205020403" pitchFamily="18" charset="0"/>
              </a:rPr>
              <a:t>Adventures</a:t>
            </a:r>
            <a:r>
              <a:rPr lang="en-US" sz="8300" b="1" dirty="0">
                <a:solidFill>
                  <a:srgbClr val="003F87"/>
                </a:solidFill>
                <a:latin typeface="Rockwell" panose="02060603020205020403" pitchFamily="18" charset="0"/>
              </a:rPr>
              <a:t>?</a:t>
            </a:r>
          </a:p>
          <a:p>
            <a:pPr marL="0" indent="0" algn="ctr">
              <a:spcBef>
                <a:spcPts val="2400"/>
              </a:spcBef>
              <a:spcAft>
                <a:spcPts val="2400"/>
              </a:spcAft>
              <a:buNone/>
            </a:pPr>
            <a:r>
              <a:rPr lang="en-US" sz="8300" b="1" dirty="0">
                <a:solidFill>
                  <a:srgbClr val="003F87"/>
                </a:solidFill>
                <a:latin typeface="Rockwell" panose="02060603020205020403" pitchFamily="18" charset="0"/>
              </a:rPr>
              <a:t>Indoors? … or </a:t>
            </a:r>
            <a:r>
              <a:rPr lang="en-US" sz="8300" b="1" i="1" dirty="0">
                <a:solidFill>
                  <a:srgbClr val="003F87"/>
                </a:solidFill>
                <a:latin typeface="Rockwell" panose="02060603020205020403" pitchFamily="18" charset="0"/>
              </a:rPr>
              <a:t>Outdoors</a:t>
            </a:r>
            <a:r>
              <a:rPr lang="en-US" sz="8300" b="1" dirty="0">
                <a:solidFill>
                  <a:srgbClr val="003F87"/>
                </a:solidFill>
                <a:latin typeface="Rockwell" panose="02060603020205020403" pitchFamily="18" charset="0"/>
              </a:rPr>
              <a:t>?</a:t>
            </a:r>
          </a:p>
          <a:p>
            <a:pPr marL="0" indent="0" algn="ctr">
              <a:spcBef>
                <a:spcPts val="1200"/>
              </a:spcBef>
              <a:buNone/>
            </a:pPr>
            <a:endParaRPr lang="en-US" sz="6000" dirty="0">
              <a:solidFill>
                <a:srgbClr val="003F87"/>
              </a:solidFill>
              <a:latin typeface="Rockwell" panose="02060603020205020403" pitchFamily="18" charset="0"/>
            </a:endParaRPr>
          </a:p>
        </p:txBody>
      </p:sp>
      <p:cxnSp>
        <p:nvCxnSpPr>
          <p:cNvPr id="4" name="Straight Connector 3" descr="" title="">
            <a:extLst>
              <a:ext uri="{FF2B5EF4-FFF2-40B4-BE49-F238E27FC236}">
                <a16:creationId xmlns:a16="http://schemas.microsoft.com/office/drawing/2014/main" id="{139E8BFD-31FE-4821-835D-60E3F5EAE3F6}"/>
              </a:ext>
            </a:extLst>
          </p:cNvPr>
          <p:cNvCxnSpPr/>
          <p:nvPr/>
        </p:nvCxnSpPr>
        <p:spPr>
          <a:xfrm>
            <a:off x="518985" y="642551"/>
            <a:ext cx="11257004" cy="0"/>
          </a:xfrm>
          <a:prstGeom prst="line">
            <a:avLst/>
          </a:prstGeom>
          <a:ln w="76200">
            <a:solidFill>
              <a:srgbClr val="EA6706"/>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descr="" title="">
            <a:extLst>
              <a:ext uri="{FF2B5EF4-FFF2-40B4-BE49-F238E27FC236}">
                <a16:creationId xmlns:a16="http://schemas.microsoft.com/office/drawing/2014/main" id="{00612CCC-F326-41B1-8E51-CEF7B47CBF48}"/>
              </a:ext>
            </a:extLst>
          </p:cNvPr>
          <p:cNvCxnSpPr>
            <a:cxnSpLocks/>
          </p:cNvCxnSpPr>
          <p:nvPr/>
        </p:nvCxnSpPr>
        <p:spPr>
          <a:xfrm>
            <a:off x="518985" y="6339016"/>
            <a:ext cx="11257004" cy="0"/>
          </a:xfrm>
          <a:prstGeom prst="line">
            <a:avLst/>
          </a:prstGeom>
          <a:ln w="76200">
            <a:solidFill>
              <a:srgbClr val="EA670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4125622"/>
      </p:ext>
    </p:extLst>
  </p:cSld>
  <p:clrMapOvr>
    <a:masterClrMapping/>
  </p:clrMapOvr>
</p:sld>
</file>

<file path=ppt/slides/slide4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9E425B32-FB77-4F13-AD48-18E5EDBDF95E}"/>
              </a:ext>
            </a:extLst>
          </p:cNvPr>
          <p:cNvSpPr>
            <a:spLocks noGrp="1"/>
          </p:cNvSpPr>
          <p:nvPr>
            <p:ph type="title"/>
          </p:nvPr>
        </p:nvSpPr>
        <p:spPr>
          <a:xfrm>
            <a:off x="6096001" y="802955"/>
            <a:ext cx="5757672" cy="1454051"/>
          </a:xfrm>
        </p:spPr>
        <p:txBody>
          <a:bodyPr vert="horz" lIns="91440" tIns="45720" rIns="91440" bIns="45720" rtlCol="0" anchor="ctr">
            <a:normAutofit fontScale="90000"/>
          </a:bodyPr>
          <a:lstStyle/>
          <a:p>
            <a:r>
              <a:rPr lang="en-US" sz="5000" dirty="0">
                <a:solidFill>
                  <a:srgbClr val="003F87"/>
                </a:solidFill>
                <a:latin typeface="Rockwell" panose="02060603020205020403" pitchFamily="18" charset="0"/>
                <a:ea typeface="+mn-ea"/>
                <a:cs typeface="+mn-cs"/>
              </a:rPr>
              <a:t>Apply the Funmeter!</a:t>
            </a:r>
          </a:p>
        </p:txBody>
      </p:sp>
      <p:pic>
        <p:nvPicPr>
          <p:cNvPr id="5" name="Content Placeholder 4" descr="" title="">
            <a:extLst>
              <a:ext uri="{FF2B5EF4-FFF2-40B4-BE49-F238E27FC236}">
                <a16:creationId xmlns:a16="http://schemas.microsoft.com/office/drawing/2014/main" id="{AD7848EA-4D38-412E-BF47-BB53F325459E}"/>
              </a:ext>
            </a:extLst>
          </p:cNvPr>
          <p:cNvPicPr>
            <a:picLocks noGrp="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338328" y="1792041"/>
            <a:ext cx="4142232" cy="4197461"/>
          </a:xfrm>
          <a:prstGeom prst="rect">
            <a:avLst/>
          </a:prstGeom>
          <a:noFill/>
        </p:spPr>
      </p:pic>
      <p:sp>
        <p:nvSpPr>
          <p:cNvPr id="4" name="Content Placeholder 3" descr="" title="">
            <a:extLst>
              <a:ext uri="{FF2B5EF4-FFF2-40B4-BE49-F238E27FC236}">
                <a16:creationId xmlns:a16="http://schemas.microsoft.com/office/drawing/2014/main" id="{82371926-DC37-42CE-9436-4B903300DCBC}"/>
              </a:ext>
            </a:extLst>
          </p:cNvPr>
          <p:cNvSpPr>
            <a:spLocks noGrp="1"/>
          </p:cNvSpPr>
          <p:nvPr>
            <p:ph sz="half" idx="2"/>
          </p:nvPr>
        </p:nvSpPr>
        <p:spPr>
          <a:xfrm>
            <a:off x="6421721" y="2421683"/>
            <a:ext cx="5431951" cy="3353476"/>
          </a:xfrm>
        </p:spPr>
        <p:txBody>
          <a:bodyPr vert="horz" lIns="91440" tIns="45720" rIns="91440" bIns="45720" rtlCol="0" anchor="t">
            <a:normAutofit/>
          </a:bodyPr>
          <a:lstStyle/>
          <a:p>
            <a:pPr marL="0" indent="0">
              <a:buNone/>
            </a:pPr>
            <a:r>
              <a:rPr lang="en-US" sz="3000" dirty="0">
                <a:solidFill>
                  <a:srgbClr val="003F87"/>
                </a:solidFill>
                <a:latin typeface="Rockwell" panose="02060603020205020403" pitchFamily="18" charset="0"/>
              </a:rPr>
              <a:t>As you finalize your calendar:</a:t>
            </a:r>
          </a:p>
          <a:p>
            <a:r>
              <a:rPr lang="en-US" sz="3000" dirty="0">
                <a:solidFill>
                  <a:srgbClr val="003F87"/>
                </a:solidFill>
                <a:latin typeface="Rockwell" panose="02060603020205020403" pitchFamily="18" charset="0"/>
              </a:rPr>
              <a:t>Look at your Calendar of Activities</a:t>
            </a:r>
          </a:p>
          <a:p>
            <a:r>
              <a:rPr lang="en-US" sz="3000" dirty="0">
                <a:solidFill>
                  <a:srgbClr val="003F87"/>
                </a:solidFill>
                <a:latin typeface="Rockwell" panose="02060603020205020403" pitchFamily="18" charset="0"/>
              </a:rPr>
              <a:t>Is it Exciting and Appealing to Kids and Families?</a:t>
            </a:r>
          </a:p>
          <a:p>
            <a:r>
              <a:rPr lang="en-US" sz="3000" dirty="0">
                <a:solidFill>
                  <a:srgbClr val="003F87"/>
                </a:solidFill>
                <a:latin typeface="Rockwell" panose="02060603020205020403" pitchFamily="18" charset="0"/>
              </a:rPr>
              <a:t>Will New Families Want to Join You?</a:t>
            </a:r>
            <a:endParaRPr lang="en-US" sz="2700" dirty="0">
              <a:solidFill>
                <a:srgbClr val="003F87"/>
              </a:solidFill>
              <a:latin typeface="Rockwell" panose="02060603020205020403" pitchFamily="18" charset="0"/>
            </a:endParaRPr>
          </a:p>
        </p:txBody>
      </p:sp>
    </p:spTree>
    <p:extLst>
      <p:ext uri="{BB962C8B-B14F-4D97-AF65-F5344CB8AC3E}">
        <p14:creationId xmlns:p14="http://schemas.microsoft.com/office/powerpoint/2010/main" val="3278632546"/>
      </p:ext>
    </p:extLst>
  </p:cSld>
  <p:clrMapOvr>
    <a:masterClrMapping/>
  </p:clrMapOvr>
</p:sld>
</file>

<file path=ppt/slides/slide4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Content Placeholder 2" descr="" title="">
            <a:extLst>
              <a:ext uri="{FF2B5EF4-FFF2-40B4-BE49-F238E27FC236}">
                <a16:creationId xmlns:a16="http://schemas.microsoft.com/office/drawing/2014/main" id="{B80F5C85-3DEA-4933-AD04-B164F27B2AE7}"/>
              </a:ext>
            </a:extLst>
          </p:cNvPr>
          <p:cNvSpPr>
            <a:spLocks noGrp="1"/>
          </p:cNvSpPr>
          <p:nvPr>
            <p:ph idx="1"/>
          </p:nvPr>
        </p:nvSpPr>
        <p:spPr>
          <a:xfrm>
            <a:off x="518985" y="1073437"/>
            <a:ext cx="11084010" cy="4982803"/>
          </a:xfrm>
        </p:spPr>
        <p:txBody>
          <a:bodyPr>
            <a:normAutofit fontScale="47500" lnSpcReduction="20000"/>
          </a:bodyPr>
          <a:lstStyle/>
          <a:p>
            <a:pPr marL="0" indent="0" algn="ctr">
              <a:buNone/>
            </a:pPr>
            <a:r>
              <a:rPr lang="en-US" sz="7700" b="1" u="sng" dirty="0">
                <a:solidFill>
                  <a:srgbClr val="003F87"/>
                </a:solidFill>
                <a:latin typeface="Rockwell" panose="02060603020205020403" pitchFamily="18" charset="0"/>
              </a:rPr>
              <a:t>Den Gatherings</a:t>
            </a:r>
            <a:r>
              <a:rPr lang="en-US" sz="7700" b="1" dirty="0">
                <a:solidFill>
                  <a:srgbClr val="003F87"/>
                </a:solidFill>
                <a:latin typeface="Rockwell" panose="02060603020205020403" pitchFamily="18" charset="0"/>
              </a:rPr>
              <a:t>:  </a:t>
            </a:r>
          </a:p>
          <a:p>
            <a:pPr marL="0" indent="0">
              <a:spcBef>
                <a:spcPts val="2400"/>
              </a:spcBef>
              <a:spcAft>
                <a:spcPts val="1200"/>
              </a:spcAft>
              <a:buNone/>
            </a:pPr>
            <a:r>
              <a:rPr lang="en-US" sz="7600" b="1" i="1" dirty="0">
                <a:solidFill>
                  <a:srgbClr val="003F87"/>
                </a:solidFill>
                <a:latin typeface="Rockwell" panose="02060603020205020403" pitchFamily="18" charset="0"/>
              </a:rPr>
              <a:t>Which is the Right Way?</a:t>
            </a:r>
          </a:p>
          <a:p>
            <a:pPr marL="1371600" indent="-1371600">
              <a:spcBef>
                <a:spcPts val="1200"/>
              </a:spcBef>
              <a:spcAft>
                <a:spcPts val="1200"/>
              </a:spcAft>
              <a:buFont typeface="+mj-lt"/>
              <a:buAutoNum type="arabicParenR"/>
            </a:pPr>
            <a:r>
              <a:rPr lang="en-US" sz="8300" b="1" dirty="0">
                <a:solidFill>
                  <a:srgbClr val="003F87"/>
                </a:solidFill>
                <a:latin typeface="Rockwell" panose="02060603020205020403" pitchFamily="18" charset="0"/>
              </a:rPr>
              <a:t>Once a Week</a:t>
            </a:r>
          </a:p>
          <a:p>
            <a:pPr marL="1371600" indent="-1371600">
              <a:spcBef>
                <a:spcPts val="1200"/>
              </a:spcBef>
              <a:spcAft>
                <a:spcPts val="1200"/>
              </a:spcAft>
              <a:buFont typeface="+mj-lt"/>
              <a:buAutoNum type="arabicParenR"/>
            </a:pPr>
            <a:r>
              <a:rPr lang="en-US" sz="8300" b="1" dirty="0">
                <a:solidFill>
                  <a:srgbClr val="003F87"/>
                </a:solidFill>
                <a:latin typeface="Rockwell" panose="02060603020205020403" pitchFamily="18" charset="0"/>
              </a:rPr>
              <a:t>Every Other Week</a:t>
            </a:r>
          </a:p>
          <a:p>
            <a:pPr marL="1371600" indent="-1371600">
              <a:spcBef>
                <a:spcPts val="1200"/>
              </a:spcBef>
              <a:spcAft>
                <a:spcPts val="1200"/>
              </a:spcAft>
              <a:buFont typeface="+mj-lt"/>
              <a:buAutoNum type="arabicParenR"/>
            </a:pPr>
            <a:r>
              <a:rPr lang="en-US" sz="8300" b="1" dirty="0">
                <a:solidFill>
                  <a:srgbClr val="003F87"/>
                </a:solidFill>
                <a:latin typeface="Rockwell" panose="02060603020205020403" pitchFamily="18" charset="0"/>
              </a:rPr>
              <a:t>Once a Month</a:t>
            </a:r>
          </a:p>
          <a:p>
            <a:pPr marL="0" indent="0">
              <a:spcBef>
                <a:spcPts val="1200"/>
              </a:spcBef>
              <a:spcAft>
                <a:spcPts val="1200"/>
              </a:spcAft>
              <a:buNone/>
            </a:pPr>
            <a:r>
              <a:rPr lang="en-US" sz="6000" dirty="0">
                <a:solidFill>
                  <a:srgbClr val="003F87"/>
                </a:solidFill>
                <a:latin typeface="Rockwell" panose="02060603020205020403" pitchFamily="18" charset="0"/>
              </a:rPr>
              <a:t>Answer:  That’s a Trick Question.  </a:t>
            </a:r>
          </a:p>
          <a:p>
            <a:pPr marL="0" indent="0">
              <a:spcBef>
                <a:spcPts val="1200"/>
              </a:spcBef>
              <a:buNone/>
            </a:pPr>
            <a:r>
              <a:rPr lang="en-US" sz="5900" b="1" i="1" dirty="0">
                <a:solidFill>
                  <a:srgbClr val="003F87"/>
                </a:solidFill>
                <a:latin typeface="Rockwell" panose="02060603020205020403" pitchFamily="18" charset="0"/>
              </a:rPr>
              <a:t>Each is fine if that works for your Den Families and Leaders.</a:t>
            </a:r>
          </a:p>
        </p:txBody>
      </p:sp>
      <p:cxnSp>
        <p:nvCxnSpPr>
          <p:cNvPr id="4" name="Straight Connector 3" descr="" title="">
            <a:extLst>
              <a:ext uri="{FF2B5EF4-FFF2-40B4-BE49-F238E27FC236}">
                <a16:creationId xmlns:a16="http://schemas.microsoft.com/office/drawing/2014/main" id="{139E8BFD-31FE-4821-835D-60E3F5EAE3F6}"/>
              </a:ext>
            </a:extLst>
          </p:cNvPr>
          <p:cNvCxnSpPr/>
          <p:nvPr/>
        </p:nvCxnSpPr>
        <p:spPr>
          <a:xfrm>
            <a:off x="518985" y="642551"/>
            <a:ext cx="11257004" cy="0"/>
          </a:xfrm>
          <a:prstGeom prst="line">
            <a:avLst/>
          </a:prstGeom>
          <a:ln w="76200">
            <a:solidFill>
              <a:srgbClr val="EA6706"/>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descr="" title="">
            <a:extLst>
              <a:ext uri="{FF2B5EF4-FFF2-40B4-BE49-F238E27FC236}">
                <a16:creationId xmlns:a16="http://schemas.microsoft.com/office/drawing/2014/main" id="{00612CCC-F326-41B1-8E51-CEF7B47CBF48}"/>
              </a:ext>
            </a:extLst>
          </p:cNvPr>
          <p:cNvCxnSpPr>
            <a:cxnSpLocks/>
          </p:cNvCxnSpPr>
          <p:nvPr/>
        </p:nvCxnSpPr>
        <p:spPr>
          <a:xfrm>
            <a:off x="518985" y="6339016"/>
            <a:ext cx="11257004" cy="0"/>
          </a:xfrm>
          <a:prstGeom prst="line">
            <a:avLst/>
          </a:prstGeom>
          <a:ln w="76200">
            <a:solidFill>
              <a:srgbClr val="EA670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997019"/>
      </p:ext>
    </p:extLst>
  </p:cSld>
  <p:clrMapOvr>
    <a:masterClrMapping/>
  </p:clrMapOvr>
</p:sld>
</file>

<file path=ppt/slides/slide42.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0" name="Rectangle 9" descr="" title="">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 title="">
            <a:extLst>
              <a:ext uri="{FF2B5EF4-FFF2-40B4-BE49-F238E27FC236}">
                <a16:creationId xmlns:a16="http://schemas.microsoft.com/office/drawing/2014/main" id="{05F10ED6-DE6B-44CE-B839-66384A45E3FA}"/>
              </a:ext>
            </a:extLst>
          </p:cNvPr>
          <p:cNvPicPr>
            <a:picLocks noGrp="1" noChangeAspect="1"/>
          </p:cNvPicPr>
          <p:nvPr>
            <p:ph sz="half" idx="2"/>
          </p:nvPr>
        </p:nvPicPr>
        <p:blipFill rotWithShape="1">
          <a:blip r:embed="rId2">
            <a:alphaModFix amt="35000"/>
          </a:blip>
          <a:srcRect l="2163" r="12060" b="1"/>
          <a:stretch/>
        </p:blipFill>
        <p:spPr>
          <a:xfrm>
            <a:off x="20" y="10"/>
            <a:ext cx="12191980" cy="6857990"/>
          </a:xfrm>
          <a:prstGeom prst="rect">
            <a:avLst/>
          </a:prstGeom>
        </p:spPr>
      </p:pic>
      <p:sp>
        <p:nvSpPr>
          <p:cNvPr id="2" name="Title 1" descr="" title="">
            <a:extLst>
              <a:ext uri="{FF2B5EF4-FFF2-40B4-BE49-F238E27FC236}">
                <a16:creationId xmlns:a16="http://schemas.microsoft.com/office/drawing/2014/main" id="{5DB15BD4-5C44-4548-BA14-D64108AFA789}"/>
              </a:ext>
            </a:extLst>
          </p:cNvPr>
          <p:cNvSpPr>
            <a:spLocks noGrp="1"/>
          </p:cNvSpPr>
          <p:nvPr>
            <p:ph type="title"/>
          </p:nvPr>
        </p:nvSpPr>
        <p:spPr>
          <a:xfrm>
            <a:off x="445479" y="136520"/>
            <a:ext cx="11481478" cy="1325563"/>
          </a:xfrm>
        </p:spPr>
        <p:txBody>
          <a:bodyPr vert="horz" lIns="91440" tIns="45720" rIns="91440" bIns="45720" rtlCol="0" anchor="ctr">
            <a:noAutofit/>
          </a:bodyPr>
          <a:lstStyle/>
          <a:p>
            <a:r>
              <a:rPr lang="en-US" sz="5000" dirty="0">
                <a:solidFill>
                  <a:srgbClr val="FFFFFF"/>
                </a:solidFill>
                <a:latin typeface="Rockwell" panose="02060603020205020403" pitchFamily="18" charset="0"/>
              </a:rPr>
              <a:t>Program Planning   +   Den Meetings</a:t>
            </a:r>
            <a:br>
              <a:rPr lang="en-US" sz="5000" dirty="0">
                <a:solidFill>
                  <a:srgbClr val="FFFFFF"/>
                </a:solidFill>
                <a:latin typeface="Rockwell" panose="02060603020205020403" pitchFamily="18" charset="0"/>
              </a:rPr>
            </a:br>
            <a:r>
              <a:rPr lang="en-US" sz="5000" dirty="0">
                <a:solidFill>
                  <a:srgbClr val="FFFFFF"/>
                </a:solidFill>
                <a:latin typeface="Rockwell" panose="02060603020205020403" pitchFamily="18" charset="0"/>
              </a:rPr>
              <a:t>                                         </a:t>
            </a:r>
            <a:r>
              <a:rPr lang="en-US" sz="4500" dirty="0">
                <a:solidFill>
                  <a:srgbClr val="FFFFFF"/>
                </a:solidFill>
                <a:latin typeface="Rockwell" panose="02060603020205020403" pitchFamily="18" charset="0"/>
              </a:rPr>
              <a:t>(Den Adventures)</a:t>
            </a:r>
          </a:p>
        </p:txBody>
      </p:sp>
      <p:sp>
        <p:nvSpPr>
          <p:cNvPr id="3" name="Content Placeholder 2" descr="" title="">
            <a:extLst>
              <a:ext uri="{FF2B5EF4-FFF2-40B4-BE49-F238E27FC236}">
                <a16:creationId xmlns:a16="http://schemas.microsoft.com/office/drawing/2014/main" id="{668E6977-C579-4F49-9EED-758152C019F7}"/>
              </a:ext>
            </a:extLst>
          </p:cNvPr>
          <p:cNvSpPr>
            <a:spLocks noGrp="1"/>
          </p:cNvSpPr>
          <p:nvPr>
            <p:ph sz="half" idx="1"/>
          </p:nvPr>
        </p:nvSpPr>
        <p:spPr>
          <a:xfrm>
            <a:off x="445479" y="2425149"/>
            <a:ext cx="5615351" cy="4033170"/>
          </a:xfrm>
        </p:spPr>
        <p:txBody>
          <a:bodyPr vert="horz" lIns="91440" tIns="45720" rIns="91440" bIns="45720" rtlCol="0">
            <a:normAutofit/>
          </a:bodyPr>
          <a:lstStyle/>
          <a:p>
            <a:pPr marL="0" indent="0">
              <a:buNone/>
            </a:pPr>
            <a:r>
              <a:rPr lang="en-US" sz="3500" dirty="0">
                <a:solidFill>
                  <a:srgbClr val="FFFFFF"/>
                </a:solidFill>
                <a:latin typeface="Rockwell" panose="02060603020205020403" pitchFamily="18" charset="0"/>
              </a:rPr>
              <a:t>Pick a Plan – or Plans:</a:t>
            </a:r>
          </a:p>
          <a:p>
            <a:r>
              <a:rPr lang="en-US" sz="3500" dirty="0">
                <a:solidFill>
                  <a:srgbClr val="FFFFFF"/>
                </a:solidFill>
                <a:latin typeface="Rockwell" panose="02060603020205020403" pitchFamily="18" charset="0"/>
              </a:rPr>
              <a:t>Maybe All Dens Meet at One Time in One Place (spread out safely)?</a:t>
            </a:r>
          </a:p>
          <a:p>
            <a:r>
              <a:rPr lang="en-US" sz="3500" dirty="0">
                <a:solidFill>
                  <a:srgbClr val="FFFFFF"/>
                </a:solidFill>
                <a:latin typeface="Rockwell" panose="02060603020205020403" pitchFamily="18" charset="0"/>
              </a:rPr>
              <a:t>Maybe They Pick Their Own Time and Place (or </a:t>
            </a:r>
            <a:r>
              <a:rPr lang="en-US" sz="3500" i="1" u="sng" dirty="0">
                <a:solidFill>
                  <a:srgbClr val="FFFFFF"/>
                </a:solidFill>
                <a:latin typeface="Rockwell" panose="02060603020205020403" pitchFamily="18" charset="0"/>
              </a:rPr>
              <a:t>Places</a:t>
            </a:r>
            <a:r>
              <a:rPr lang="en-US" sz="3500" dirty="0">
                <a:solidFill>
                  <a:srgbClr val="FFFFFF"/>
                </a:solidFill>
                <a:latin typeface="Rockwell" panose="02060603020205020403" pitchFamily="18" charset="0"/>
              </a:rPr>
              <a:t> to “Scout out”)</a:t>
            </a:r>
          </a:p>
        </p:txBody>
      </p:sp>
      <p:sp>
        <p:nvSpPr>
          <p:cNvPr id="7" name="Content Placeholder 2" descr="" title="">
            <a:extLst>
              <a:ext uri="{FF2B5EF4-FFF2-40B4-BE49-F238E27FC236}">
                <a16:creationId xmlns:a16="http://schemas.microsoft.com/office/drawing/2014/main" id="{0FA0D3BF-C97D-418D-B351-481A80B957BC}"/>
              </a:ext>
            </a:extLst>
          </p:cNvPr>
          <p:cNvSpPr txBox="1">
            <a:spLocks/>
          </p:cNvSpPr>
          <p:nvPr/>
        </p:nvSpPr>
        <p:spPr>
          <a:xfrm>
            <a:off x="6321287" y="2425149"/>
            <a:ext cx="5425233" cy="37283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500" dirty="0">
                <a:solidFill>
                  <a:srgbClr val="FFFFFF"/>
                </a:solidFill>
                <a:latin typeface="Rockwell" panose="02060603020205020403" pitchFamily="18" charset="0"/>
              </a:rPr>
              <a:t>Maybe Some (Lions + Tigers?) Can Do a “Tour de Playgrounds”</a:t>
            </a:r>
          </a:p>
          <a:p>
            <a:r>
              <a:rPr lang="en-US" sz="3500" dirty="0">
                <a:solidFill>
                  <a:srgbClr val="FFFFFF"/>
                </a:solidFill>
                <a:latin typeface="Rockwell" panose="02060603020205020403" pitchFamily="18" charset="0"/>
              </a:rPr>
              <a:t>Maybe some Weekday Dens and some Weekend Dens</a:t>
            </a:r>
          </a:p>
          <a:p>
            <a:r>
              <a:rPr lang="en-US" sz="3500" dirty="0">
                <a:solidFill>
                  <a:srgbClr val="FFFFFF"/>
                </a:solidFill>
                <a:latin typeface="Rockwell" panose="02060603020205020403" pitchFamily="18" charset="0"/>
              </a:rPr>
              <a:t>Sports Team = A Den?</a:t>
            </a:r>
          </a:p>
        </p:txBody>
      </p:sp>
    </p:spTree>
    <p:extLst>
      <p:ext uri="{BB962C8B-B14F-4D97-AF65-F5344CB8AC3E}">
        <p14:creationId xmlns:p14="http://schemas.microsoft.com/office/powerpoint/2010/main" val="1818239124"/>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16="http://schemas.microsoft.com/office/drawing/2014/main" xmlns:adec="http://schemas.microsoft.com/office/drawing/2017/decorative" xmlns:p16="http://schemas.microsoft.com/office/powerpoint/2015/main" xmlns:a14="http://schemas.microsoft.com/office/drawing/2010/main" xmlns:ahyp="http://schemas.microsoft.com/office/drawing/2018/hyperlinkcolor"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10" name="Rectangle 9" descr="" title="">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descr="" title="">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4" name="Picture 13" descr="" title="">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descr="" title=""/>
          <p:cNvSpPr>
            <a:spLocks noGrp="1"/>
          </p:cNvSpPr>
          <p:nvPr>
            <p:ph type="title"/>
          </p:nvPr>
        </p:nvSpPr>
        <p:spPr>
          <a:xfrm>
            <a:off x="159027" y="2053641"/>
            <a:ext cx="4150214" cy="2760098"/>
          </a:xfrm>
        </p:spPr>
        <p:txBody>
          <a:bodyPr vert="horz" lIns="91440" tIns="45720" rIns="91440" bIns="45720" rtlCol="0" anchor="ctr">
            <a:normAutofit fontScale="90000"/>
          </a:bodyPr>
          <a:lstStyle/>
          <a:p>
            <a:r>
              <a:rPr lang="en-US" sz="6000" dirty="0">
                <a:solidFill>
                  <a:srgbClr val="FFFFFF"/>
                </a:solidFill>
                <a:latin typeface="Rockwell" panose="02060603020205020403" pitchFamily="18" charset="0"/>
                <a:ea typeface="+mn-ea"/>
                <a:cs typeface="+mn-cs"/>
              </a:rPr>
              <a:t>Supporting Family Led Activities </a:t>
            </a:r>
            <a:r>
              <a:rPr lang="en-US" sz="6000" dirty="0">
                <a:solidFill>
                  <a:srgbClr val="FFFFFF"/>
                </a:solidFill>
                <a:latin typeface="Rockwell" panose="02060603020205020403" pitchFamily="18" charset="0"/>
                <a:ea typeface="+mn-ea"/>
                <a:cs typeface="+mn-cs"/>
                <a:sym typeface="Wingdings" panose="05000000000000000000" pitchFamily="2" charset="2"/>
              </a:rPr>
              <a:t></a:t>
            </a:r>
            <a:endParaRPr lang="en-US" sz="6000" dirty="0">
              <a:solidFill>
                <a:srgbClr val="FFFFFF"/>
              </a:solidFill>
              <a:latin typeface="Rockwell" panose="02060603020205020403" pitchFamily="18" charset="0"/>
              <a:ea typeface="+mn-ea"/>
              <a:cs typeface="+mn-cs"/>
            </a:endParaRPr>
          </a:p>
        </p:txBody>
      </p:sp>
      <p:sp>
        <p:nvSpPr>
          <p:cNvPr id="3" name="Content Placeholder 2" descr="" title=""/>
          <p:cNvSpPr>
            <a:spLocks noGrp="1"/>
          </p:cNvSpPr>
          <p:nvPr>
            <p:ph sz="half" idx="1"/>
          </p:nvPr>
        </p:nvSpPr>
        <p:spPr>
          <a:xfrm>
            <a:off x="5724939" y="1502559"/>
            <a:ext cx="6467060" cy="5178445"/>
          </a:xfrm>
        </p:spPr>
        <p:txBody>
          <a:bodyPr vert="horz" lIns="91440" tIns="45720" rIns="91440" bIns="45720" rtlCol="0" anchor="ctr">
            <a:noAutofit/>
          </a:bodyPr>
          <a:lstStyle/>
          <a:p>
            <a:pPr marL="0" indent="0">
              <a:spcBef>
                <a:spcPts val="1200"/>
              </a:spcBef>
              <a:buNone/>
            </a:pPr>
            <a:r>
              <a:rPr lang="en-US" sz="2700" b="1" dirty="0">
                <a:solidFill>
                  <a:srgbClr val="003F87"/>
                </a:solidFill>
                <a:latin typeface="Rockwell" panose="02060603020205020403" pitchFamily="18" charset="0"/>
              </a:rPr>
              <a:t>Cub Scout Advancement Resources:</a:t>
            </a:r>
          </a:p>
          <a:p>
            <a:r>
              <a:rPr lang="en-US" sz="2400" dirty="0">
                <a:solidFill>
                  <a:srgbClr val="003F87"/>
                </a:solidFill>
                <a:latin typeface="Rockwell" panose="02060603020205020403" pitchFamily="18" charset="0"/>
              </a:rPr>
              <a:t>Adventure by Adventure Resources</a:t>
            </a:r>
          </a:p>
          <a:p>
            <a:r>
              <a:rPr lang="en-US" sz="2400" dirty="0">
                <a:solidFill>
                  <a:srgbClr val="003F87"/>
                </a:solidFill>
                <a:latin typeface="Rockwell" panose="02060603020205020403" pitchFamily="18" charset="0"/>
              </a:rPr>
              <a:t>Help includes videos, website resources and more – helps Parents lead Dens</a:t>
            </a:r>
          </a:p>
          <a:p>
            <a:r>
              <a:rPr lang="en-US" sz="2500" dirty="0">
                <a:solidFill>
                  <a:srgbClr val="003F87"/>
                </a:solidFill>
                <a:latin typeface="Rockwell" panose="02060603020205020403" pitchFamily="18" charset="0"/>
                <a:hlinkClick r:id="rId4">
                  <a:extLst>
                    <a:ext uri="{A12FA001-AC4F-418D-AE19-62706E023703}">
                      <ahyp:hlinkClr xmlns:ahyp="http://schemas.microsoft.com/office/drawing/2018/hyperlinkcolor" val="tx"/>
                    </a:ext>
                  </a:extLst>
                </a:hlinkClick>
              </a:rPr>
              <a:t>www.atlantabsa.org/CubScoutAdvance</a:t>
            </a:r>
            <a:r>
              <a:rPr lang="en-US" sz="3200" dirty="0">
                <a:solidFill>
                  <a:srgbClr val="003F87"/>
                </a:solidFill>
                <a:latin typeface="Rockwell" panose="02060603020205020403" pitchFamily="18" charset="0"/>
              </a:rPr>
              <a:t> </a:t>
            </a:r>
          </a:p>
          <a:p>
            <a:pPr marL="0" indent="0">
              <a:spcBef>
                <a:spcPts val="1200"/>
              </a:spcBef>
              <a:buNone/>
            </a:pPr>
            <a:r>
              <a:rPr lang="en-US" sz="2700" b="1" dirty="0">
                <a:solidFill>
                  <a:srgbClr val="003F87"/>
                </a:solidFill>
                <a:latin typeface="Rockwell" panose="02060603020205020403" pitchFamily="18" charset="0"/>
              </a:rPr>
              <a:t>Recruiting Resources:</a:t>
            </a:r>
          </a:p>
          <a:p>
            <a:r>
              <a:rPr lang="en-US" sz="2400" dirty="0">
                <a:solidFill>
                  <a:srgbClr val="003F87"/>
                </a:solidFill>
                <a:latin typeface="Rockwell" panose="02060603020205020403" pitchFamily="18" charset="0"/>
              </a:rPr>
              <a:t>Ways to Help Turn Parents into Helpers …</a:t>
            </a:r>
          </a:p>
          <a:p>
            <a:r>
              <a:rPr lang="en-US" sz="2400" dirty="0">
                <a:solidFill>
                  <a:srgbClr val="003F87"/>
                </a:solidFill>
                <a:latin typeface="Rockwell" panose="02060603020205020403" pitchFamily="18" charset="0"/>
              </a:rPr>
              <a:t>… and Helpers into Leaders</a:t>
            </a:r>
          </a:p>
          <a:p>
            <a:r>
              <a:rPr lang="en-US" sz="2500" dirty="0">
                <a:solidFill>
                  <a:srgbClr val="003F87"/>
                </a:solidFill>
                <a:latin typeface="Rockwell" panose="02060603020205020403" pitchFamily="18" charset="0"/>
                <a:hlinkClick r:id="rId5"/>
              </a:rPr>
              <a:t>www.atlantabsa.org/RecruitingLeaders</a:t>
            </a:r>
            <a:r>
              <a:rPr lang="en-US" sz="2700" dirty="0">
                <a:solidFill>
                  <a:srgbClr val="003F87"/>
                </a:solidFill>
                <a:latin typeface="Rockwell" panose="02060603020205020403" pitchFamily="18" charset="0"/>
              </a:rPr>
              <a:t> </a:t>
            </a:r>
          </a:p>
        </p:txBody>
      </p:sp>
      <p:sp>
        <p:nvSpPr>
          <p:cNvPr id="5" name="Slide Number Placeholder 4" descr="" title=""/>
          <p:cNvSpPr>
            <a:spLocks noGrp="1"/>
          </p:cNvSpPr>
          <p:nvPr>
            <p:ph type="sldNum" sz="quarter" idx="12"/>
          </p:nvPr>
        </p:nvSpPr>
        <p:spPr>
          <a:xfrm>
            <a:off x="10825930" y="6223702"/>
            <a:ext cx="570728" cy="314067"/>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68114CF-4E84-47ED-B05E-93ED0DB8D268}" type="slidenum">
              <a:rPr kumimoji="0" lang="en-US" sz="1000" b="0" i="0" u="none" strike="noStrike" kern="1200" cap="none" spc="0" normalizeH="0" baseline="0" noProof="0">
                <a:ln>
                  <a:noFill/>
                </a:ln>
                <a:solidFill>
                  <a:srgbClr val="898989"/>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43</a:t>
            </a:fld>
            <a:endParaRPr kumimoji="0" lang="en-US" sz="1000" b="0" i="0" u="none" strike="noStrike" kern="1200" cap="none" spc="0" normalizeH="0" baseline="0" noProof="0" dirty="0">
              <a:ln>
                <a:noFill/>
              </a:ln>
              <a:solidFill>
                <a:srgbClr val="898989"/>
              </a:solidFill>
              <a:effectLst/>
              <a:uLnTx/>
              <a:uFillTx/>
              <a:latin typeface="Calibri" panose="020F0502020204030204"/>
              <a:ea typeface="+mn-ea"/>
              <a:cs typeface="+mn-cs"/>
            </a:endParaRPr>
          </a:p>
        </p:txBody>
      </p:sp>
      <p:sp>
        <p:nvSpPr>
          <p:cNvPr id="8" name="Title 1" descr="" title="">
            <a:extLst>
              <a:ext uri="{FF2B5EF4-FFF2-40B4-BE49-F238E27FC236}">
                <a16:creationId xmlns:a16="http://schemas.microsoft.com/office/drawing/2014/main" id="{0FF5E4E8-AD19-4429-AA4B-B988DF390914}"/>
              </a:ext>
            </a:extLst>
          </p:cNvPr>
          <p:cNvSpPr txBox="1">
            <a:spLocks/>
          </p:cNvSpPr>
          <p:nvPr/>
        </p:nvSpPr>
        <p:spPr>
          <a:xfrm>
            <a:off x="4492487" y="176996"/>
            <a:ext cx="740796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3F87"/>
                </a:solidFill>
                <a:effectLst/>
                <a:uLnTx/>
                <a:uFillTx/>
                <a:latin typeface="Rockwell" panose="02060603020205020403" pitchFamily="18" charset="0"/>
                <a:ea typeface="+mj-ea"/>
                <a:cs typeface="+mj-cs"/>
              </a:rPr>
              <a:t>Many More Atlanta Area Council Resources for All:</a:t>
            </a:r>
          </a:p>
        </p:txBody>
      </p:sp>
    </p:spTree>
    <p:extLst>
      <p:ext uri="{BB962C8B-B14F-4D97-AF65-F5344CB8AC3E}">
        <p14:creationId xmlns:p14="http://schemas.microsoft.com/office/powerpoint/2010/main" val="240886720"/>
      </p:ext>
    </p:extLst>
  </p:cSld>
  <p:clrMapOvr>
    <a:masterClrMapping/>
  </p:clrMapOvr>
</p:sld>
</file>

<file path=ppt/slides/slide44.xml><?xml version="1.0" encoding="utf-8"?>
<p:sld xmlns:a16="http://schemas.microsoft.com/office/drawing/2014/main" xmlns:adec="http://schemas.microsoft.com/office/drawing/2017/decorative" xmlns:p16="http://schemas.microsoft.com/office/powerpoint/2015/main" xmlns:a14="http://schemas.microsoft.com/office/drawing/2010/main" xmlns:ask="http://schemas.microsoft.com/office/drawing/2018/sketchyshapes"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22" name="Rectangle 21" descr="" title="">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 title="">
            <a:extLst>
              <a:ext uri="{FF2B5EF4-FFF2-40B4-BE49-F238E27FC236}">
                <a16:creationId xmlns:a16="http://schemas.microsoft.com/office/drawing/2014/main" id="{53C596A8-EA78-4911-BC81-E932A579320F}"/>
              </a:ext>
            </a:extLst>
          </p:cNvPr>
          <p:cNvPicPr/>
          <p:nvPr/>
        </p:nvPicPr>
        <p:blipFill rotWithShape="1">
          <a:blip r:embed="rId3">
            <a:extLst>
              <a:ext uri="{28A0092B-C50C-407E-A947-70E740481C1C}">
                <a14:useLocalDpi xmlns:a14="http://schemas.microsoft.com/office/drawing/2010/main" val="0"/>
              </a:ext>
            </a:extLst>
          </a:blip>
          <a:srcRect/>
          <a:stretch/>
        </p:blipFill>
        <p:spPr bwMode="auto">
          <a:xfrm>
            <a:off x="829935" y="965199"/>
            <a:ext cx="3239074" cy="4927602"/>
          </a:xfrm>
          <a:prstGeom prst="rect">
            <a:avLst/>
          </a:prstGeom>
          <a:noFill/>
        </p:spPr>
      </p:pic>
      <p:sp>
        <p:nvSpPr>
          <p:cNvPr id="24" name="Freeform: Shape 23" descr="" title="">
            <a:extLst>
              <a:ext uri="{FF2B5EF4-FFF2-40B4-BE49-F238E27FC236}">
                <a16:creationId xmlns:a16="http://schemas.microsoft.com/office/drawing/2014/main" id="{15109354-9C5D-4F8C-B0E6-D1043C7BF2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992"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Content Placeholder 2" descr="" title="">
            <a:extLst>
              <a:ext uri="{FF2B5EF4-FFF2-40B4-BE49-F238E27FC236}">
                <a16:creationId xmlns:a16="http://schemas.microsoft.com/office/drawing/2014/main" id="{E48CD98A-B3C2-4308-ABEA-32ECFD21DD62}"/>
              </a:ext>
            </a:extLst>
          </p:cNvPr>
          <p:cNvSpPr txBox="1">
            <a:spLocks/>
          </p:cNvSpPr>
          <p:nvPr/>
        </p:nvSpPr>
        <p:spPr bwMode="auto">
          <a:xfrm>
            <a:off x="5187463" y="457201"/>
            <a:ext cx="6787660" cy="183591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b" anchorCtr="0" compatLnSpc="1">
            <a:prstTxWarp prst="textNoShape">
              <a:avLst/>
            </a:prstTxWarp>
            <a:noAutofit/>
          </a:bodyPr>
          <a:lstStyle>
            <a:lvl1pPr marL="342900" indent="-342900" algn="l" defTabSz="457200" rtl="0" eaLnBrk="0" fontAlgn="base" hangingPunct="0">
              <a:spcBef>
                <a:spcPct val="20000"/>
              </a:spcBef>
              <a:spcAft>
                <a:spcPct val="0"/>
              </a:spcAft>
              <a:buFont typeface="Arial" charset="0"/>
              <a:buChar char="•"/>
              <a:defRPr sz="2600" kern="1200">
                <a:solidFill>
                  <a:schemeClr val="bg1"/>
                </a:solidFill>
                <a:latin typeface="Trebuchet MS"/>
                <a:ea typeface="Trebuchet MS"/>
                <a:cs typeface="Trebuchet MS"/>
              </a:defRPr>
            </a:lvl1pPr>
            <a:lvl2pPr marL="742950" indent="-285750" algn="l" defTabSz="457200" rtl="0" eaLnBrk="0" fontAlgn="base" hangingPunct="0">
              <a:spcBef>
                <a:spcPct val="20000"/>
              </a:spcBef>
              <a:spcAft>
                <a:spcPct val="0"/>
              </a:spcAft>
              <a:buFont typeface="Arial" charset="0"/>
              <a:buChar char="–"/>
              <a:defRPr sz="2200" kern="1200">
                <a:solidFill>
                  <a:schemeClr val="bg1"/>
                </a:solidFill>
                <a:latin typeface="Trebuchet MS"/>
                <a:ea typeface="Trebuchet MS"/>
                <a:cs typeface="Trebuchet MS"/>
              </a:defRPr>
            </a:lvl2pPr>
            <a:lvl3pPr marL="1143000" indent="-228600" algn="l" defTabSz="457200" rtl="0" eaLnBrk="0" fontAlgn="base" hangingPunct="0">
              <a:spcBef>
                <a:spcPct val="20000"/>
              </a:spcBef>
              <a:spcAft>
                <a:spcPct val="0"/>
              </a:spcAft>
              <a:buFont typeface="Arial" charset="0"/>
              <a:buChar char="•"/>
              <a:defRPr sz="2000" kern="1200">
                <a:solidFill>
                  <a:schemeClr val="bg1"/>
                </a:solidFill>
                <a:latin typeface="Trebuchet MS"/>
                <a:ea typeface="Trebuchet MS"/>
                <a:cs typeface="Trebuchet MS"/>
              </a:defRPr>
            </a:lvl3pPr>
            <a:lvl4pPr marL="1600200" indent="-228600" algn="l" defTabSz="457200" rtl="0" eaLnBrk="0" fontAlgn="base" hangingPunct="0">
              <a:spcBef>
                <a:spcPct val="20000"/>
              </a:spcBef>
              <a:spcAft>
                <a:spcPct val="0"/>
              </a:spcAft>
              <a:buFont typeface="Arial" charset="0"/>
              <a:buChar char="–"/>
              <a:defRPr kern="1200">
                <a:solidFill>
                  <a:schemeClr val="bg1"/>
                </a:solidFill>
                <a:latin typeface="Trebuchet MS"/>
                <a:ea typeface="Trebuchet MS"/>
                <a:cs typeface="Trebuchet MS"/>
              </a:defRPr>
            </a:lvl4pPr>
            <a:lvl5pPr marL="2057400" indent="-228600" algn="l" defTabSz="457200" rtl="0" eaLnBrk="0" fontAlgn="base" hangingPunct="0">
              <a:spcBef>
                <a:spcPct val="20000"/>
              </a:spcBef>
              <a:spcAft>
                <a:spcPct val="0"/>
              </a:spcAft>
              <a:buFont typeface="Arial" charset="0"/>
              <a:buChar char="»"/>
              <a:defRPr sz="1600" kern="1200">
                <a:solidFill>
                  <a:schemeClr val="bg1"/>
                </a:solidFill>
                <a:latin typeface="Trebuchet MS"/>
                <a:ea typeface="Trebuchet MS"/>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4300" marR="0" lvl="0" indent="0" algn="l" defTabSz="914400" rtl="0" eaLnBrk="1" fontAlgn="base" latinLnBrk="0" hangingPunct="1">
              <a:lnSpc>
                <a:spcPct val="90000"/>
              </a:lnSpc>
              <a:spcBef>
                <a:spcPct val="0"/>
              </a:spcBef>
              <a:spcAft>
                <a:spcPts val="600"/>
              </a:spcAft>
              <a:buClrTx/>
              <a:buSzTx/>
              <a:buFont typeface="Arial" charset="0"/>
              <a:buNone/>
              <a:tabLst/>
              <a:defRPr/>
            </a:pPr>
            <a:r>
              <a:rPr kumimoji="0" lang="en-US" sz="5400" b="1" i="0" u="none" strike="noStrike" kern="1200" cap="none" spc="0" normalizeH="0" baseline="0" noProof="0" dirty="0">
                <a:ln>
                  <a:noFill/>
                </a:ln>
                <a:solidFill>
                  <a:srgbClr val="FFFFFF"/>
                </a:solidFill>
                <a:effectLst/>
                <a:uLnTx/>
                <a:uFillTx/>
                <a:latin typeface="Helvetica Neue Medium"/>
                <a:ea typeface="+mj-ea"/>
                <a:cs typeface="+mj-cs"/>
              </a:rPr>
              <a:t>How Do Successful Packs Recruit?</a:t>
            </a:r>
          </a:p>
        </p:txBody>
      </p:sp>
      <p:sp>
        <p:nvSpPr>
          <p:cNvPr id="26" name="sketch line" descr="" title="">
            <a:extLst>
              <a:ext uri="{FF2B5EF4-FFF2-40B4-BE49-F238E27FC236}">
                <a16:creationId xmlns:a16="http://schemas.microsoft.com/office/drawing/2014/main" id="{49B530FE-A87D-41A0-A920-ADC6539EA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9353" y="2560829"/>
            <a:ext cx="5029200" cy="18288"/>
          </a:xfrm>
          <a:custGeom>
            <a:avLst/>
            <a:gdLst>
              <a:gd name="connsiteX0" fmla="*/ 0 w 5029200"/>
              <a:gd name="connsiteY0" fmla="*/ 0 h 18288"/>
              <a:gd name="connsiteX1" fmla="*/ 528066 w 5029200"/>
              <a:gd name="connsiteY1" fmla="*/ 0 h 18288"/>
              <a:gd name="connsiteX2" fmla="*/ 1207008 w 5029200"/>
              <a:gd name="connsiteY2" fmla="*/ 0 h 18288"/>
              <a:gd name="connsiteX3" fmla="*/ 1785366 w 5029200"/>
              <a:gd name="connsiteY3" fmla="*/ 0 h 18288"/>
              <a:gd name="connsiteX4" fmla="*/ 2313432 w 5029200"/>
              <a:gd name="connsiteY4" fmla="*/ 0 h 18288"/>
              <a:gd name="connsiteX5" fmla="*/ 2992374 w 5029200"/>
              <a:gd name="connsiteY5" fmla="*/ 0 h 18288"/>
              <a:gd name="connsiteX6" fmla="*/ 3621024 w 5029200"/>
              <a:gd name="connsiteY6" fmla="*/ 0 h 18288"/>
              <a:gd name="connsiteX7" fmla="*/ 4249674 w 5029200"/>
              <a:gd name="connsiteY7" fmla="*/ 0 h 18288"/>
              <a:gd name="connsiteX8" fmla="*/ 5029200 w 5029200"/>
              <a:gd name="connsiteY8" fmla="*/ 0 h 18288"/>
              <a:gd name="connsiteX9" fmla="*/ 5029200 w 5029200"/>
              <a:gd name="connsiteY9" fmla="*/ 18288 h 18288"/>
              <a:gd name="connsiteX10" fmla="*/ 4501134 w 5029200"/>
              <a:gd name="connsiteY10" fmla="*/ 18288 h 18288"/>
              <a:gd name="connsiteX11" fmla="*/ 4023360 w 5029200"/>
              <a:gd name="connsiteY11" fmla="*/ 18288 h 18288"/>
              <a:gd name="connsiteX12" fmla="*/ 3344418 w 5029200"/>
              <a:gd name="connsiteY12" fmla="*/ 18288 h 18288"/>
              <a:gd name="connsiteX13" fmla="*/ 2816352 w 5029200"/>
              <a:gd name="connsiteY13" fmla="*/ 18288 h 18288"/>
              <a:gd name="connsiteX14" fmla="*/ 2137410 w 5029200"/>
              <a:gd name="connsiteY14" fmla="*/ 18288 h 18288"/>
              <a:gd name="connsiteX15" fmla="*/ 1408176 w 5029200"/>
              <a:gd name="connsiteY15" fmla="*/ 18288 h 18288"/>
              <a:gd name="connsiteX16" fmla="*/ 829818 w 5029200"/>
              <a:gd name="connsiteY16" fmla="*/ 18288 h 18288"/>
              <a:gd name="connsiteX17" fmla="*/ 0 w 5029200"/>
              <a:gd name="connsiteY17" fmla="*/ 18288 h 18288"/>
              <a:gd name="connsiteX18" fmla="*/ 0 w 5029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29200" h="18288" fill="none" extrusionOk="0">
                <a:moveTo>
                  <a:pt x="0" y="0"/>
                </a:moveTo>
                <a:cubicBezTo>
                  <a:pt x="142937" y="1696"/>
                  <a:pt x="371859" y="12840"/>
                  <a:pt x="528066" y="0"/>
                </a:cubicBezTo>
                <a:cubicBezTo>
                  <a:pt x="684273" y="-12840"/>
                  <a:pt x="928949" y="-5725"/>
                  <a:pt x="1207008" y="0"/>
                </a:cubicBezTo>
                <a:cubicBezTo>
                  <a:pt x="1485067" y="5725"/>
                  <a:pt x="1562886" y="-21331"/>
                  <a:pt x="1785366" y="0"/>
                </a:cubicBezTo>
                <a:cubicBezTo>
                  <a:pt x="2007846" y="21331"/>
                  <a:pt x="2056226" y="25221"/>
                  <a:pt x="2313432" y="0"/>
                </a:cubicBezTo>
                <a:cubicBezTo>
                  <a:pt x="2570638" y="-25221"/>
                  <a:pt x="2732455" y="16294"/>
                  <a:pt x="2992374" y="0"/>
                </a:cubicBezTo>
                <a:cubicBezTo>
                  <a:pt x="3252293" y="-16294"/>
                  <a:pt x="3319267" y="-29774"/>
                  <a:pt x="3621024" y="0"/>
                </a:cubicBezTo>
                <a:cubicBezTo>
                  <a:pt x="3922781" y="29774"/>
                  <a:pt x="3998107" y="-1004"/>
                  <a:pt x="4249674" y="0"/>
                </a:cubicBezTo>
                <a:cubicBezTo>
                  <a:pt x="4501241" y="1004"/>
                  <a:pt x="4792523" y="-4510"/>
                  <a:pt x="5029200" y="0"/>
                </a:cubicBezTo>
                <a:cubicBezTo>
                  <a:pt x="5029730" y="6954"/>
                  <a:pt x="5029934" y="12839"/>
                  <a:pt x="5029200" y="18288"/>
                </a:cubicBezTo>
                <a:cubicBezTo>
                  <a:pt x="4805432" y="23154"/>
                  <a:pt x="4715801" y="17034"/>
                  <a:pt x="4501134" y="18288"/>
                </a:cubicBezTo>
                <a:cubicBezTo>
                  <a:pt x="4286467" y="19542"/>
                  <a:pt x="4193719" y="41701"/>
                  <a:pt x="4023360" y="18288"/>
                </a:cubicBezTo>
                <a:cubicBezTo>
                  <a:pt x="3853001" y="-5125"/>
                  <a:pt x="3676466" y="16909"/>
                  <a:pt x="3344418" y="18288"/>
                </a:cubicBezTo>
                <a:cubicBezTo>
                  <a:pt x="3012370" y="19667"/>
                  <a:pt x="2945824" y="14410"/>
                  <a:pt x="2816352" y="18288"/>
                </a:cubicBezTo>
                <a:cubicBezTo>
                  <a:pt x="2686880" y="22166"/>
                  <a:pt x="2438351" y="13507"/>
                  <a:pt x="2137410" y="18288"/>
                </a:cubicBezTo>
                <a:cubicBezTo>
                  <a:pt x="1836469" y="23069"/>
                  <a:pt x="1581391" y="46111"/>
                  <a:pt x="1408176" y="18288"/>
                </a:cubicBezTo>
                <a:cubicBezTo>
                  <a:pt x="1234961" y="-9535"/>
                  <a:pt x="1040489" y="-7495"/>
                  <a:pt x="829818" y="18288"/>
                </a:cubicBezTo>
                <a:cubicBezTo>
                  <a:pt x="619147" y="44071"/>
                  <a:pt x="238626" y="37568"/>
                  <a:pt x="0" y="18288"/>
                </a:cubicBezTo>
                <a:cubicBezTo>
                  <a:pt x="-570" y="9279"/>
                  <a:pt x="132" y="5100"/>
                  <a:pt x="0" y="0"/>
                </a:cubicBezTo>
                <a:close/>
              </a:path>
              <a:path w="5029200" h="18288" stroke="0" extrusionOk="0">
                <a:moveTo>
                  <a:pt x="0" y="0"/>
                </a:moveTo>
                <a:cubicBezTo>
                  <a:pt x="165412" y="-21137"/>
                  <a:pt x="322344" y="-21985"/>
                  <a:pt x="578358" y="0"/>
                </a:cubicBezTo>
                <a:cubicBezTo>
                  <a:pt x="834372" y="21985"/>
                  <a:pt x="907099" y="-19195"/>
                  <a:pt x="1056132" y="0"/>
                </a:cubicBezTo>
                <a:cubicBezTo>
                  <a:pt x="1205165" y="19195"/>
                  <a:pt x="1612834" y="-24928"/>
                  <a:pt x="1785366" y="0"/>
                </a:cubicBezTo>
                <a:cubicBezTo>
                  <a:pt x="1957898" y="24928"/>
                  <a:pt x="2149044" y="19108"/>
                  <a:pt x="2363724" y="0"/>
                </a:cubicBezTo>
                <a:cubicBezTo>
                  <a:pt x="2578404" y="-19108"/>
                  <a:pt x="2759981" y="-21788"/>
                  <a:pt x="2942082" y="0"/>
                </a:cubicBezTo>
                <a:cubicBezTo>
                  <a:pt x="3124183" y="21788"/>
                  <a:pt x="3482217" y="8836"/>
                  <a:pt x="3671316" y="0"/>
                </a:cubicBezTo>
                <a:cubicBezTo>
                  <a:pt x="3860415" y="-8836"/>
                  <a:pt x="4058665" y="-25048"/>
                  <a:pt x="4199382" y="0"/>
                </a:cubicBezTo>
                <a:cubicBezTo>
                  <a:pt x="4340099" y="25048"/>
                  <a:pt x="4735096" y="-22088"/>
                  <a:pt x="5029200" y="0"/>
                </a:cubicBezTo>
                <a:cubicBezTo>
                  <a:pt x="5028517" y="5414"/>
                  <a:pt x="5028480" y="12510"/>
                  <a:pt x="5029200" y="18288"/>
                </a:cubicBezTo>
                <a:cubicBezTo>
                  <a:pt x="4891577" y="31493"/>
                  <a:pt x="4684146" y="-2509"/>
                  <a:pt x="4501134" y="18288"/>
                </a:cubicBezTo>
                <a:cubicBezTo>
                  <a:pt x="4318122" y="39085"/>
                  <a:pt x="4030703" y="3672"/>
                  <a:pt x="3872484" y="18288"/>
                </a:cubicBezTo>
                <a:cubicBezTo>
                  <a:pt x="3714265" y="32905"/>
                  <a:pt x="3546134" y="7501"/>
                  <a:pt x="3294126" y="18288"/>
                </a:cubicBezTo>
                <a:cubicBezTo>
                  <a:pt x="3042118" y="29075"/>
                  <a:pt x="2912116" y="11153"/>
                  <a:pt x="2564892" y="18288"/>
                </a:cubicBezTo>
                <a:cubicBezTo>
                  <a:pt x="2217668" y="25423"/>
                  <a:pt x="2095118" y="11659"/>
                  <a:pt x="1835658" y="18288"/>
                </a:cubicBezTo>
                <a:cubicBezTo>
                  <a:pt x="1576198" y="24917"/>
                  <a:pt x="1500897" y="19889"/>
                  <a:pt x="1307592" y="18288"/>
                </a:cubicBezTo>
                <a:cubicBezTo>
                  <a:pt x="1114287" y="16687"/>
                  <a:pt x="961527" y="47453"/>
                  <a:pt x="678942" y="18288"/>
                </a:cubicBezTo>
                <a:cubicBezTo>
                  <a:pt x="396357" y="-10877"/>
                  <a:pt x="271066" y="23005"/>
                  <a:pt x="0" y="18288"/>
                </a:cubicBezTo>
                <a:cubicBezTo>
                  <a:pt x="-306" y="11061"/>
                  <a:pt x="-655" y="7751"/>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2" descr="" title="">
            <a:extLst>
              <a:ext uri="{FF2B5EF4-FFF2-40B4-BE49-F238E27FC236}">
                <a16:creationId xmlns:a16="http://schemas.microsoft.com/office/drawing/2014/main" id="{80243B56-9B97-4CE6-9438-499A5ECFFD2E}"/>
              </a:ext>
            </a:extLst>
          </p:cNvPr>
          <p:cNvSpPr txBox="1">
            <a:spLocks/>
          </p:cNvSpPr>
          <p:nvPr/>
        </p:nvSpPr>
        <p:spPr bwMode="auto">
          <a:xfrm>
            <a:off x="5029200" y="2798064"/>
            <a:ext cx="6191249" cy="341761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t" anchorCtr="0" compatLnSpc="1">
            <a:prstTxWarp prst="textNoShape">
              <a:avLst/>
            </a:prstTxWarp>
            <a:normAutofit/>
          </a:bodyPr>
          <a:lstStyle>
            <a:lvl1pPr marL="342900" indent="-342900" algn="l" defTabSz="457200" rtl="0" eaLnBrk="0" fontAlgn="base" hangingPunct="0">
              <a:spcBef>
                <a:spcPct val="20000"/>
              </a:spcBef>
              <a:spcAft>
                <a:spcPct val="0"/>
              </a:spcAft>
              <a:buFont typeface="Arial" charset="0"/>
              <a:buChar char="•"/>
              <a:defRPr sz="2600" kern="1200">
                <a:solidFill>
                  <a:schemeClr val="bg1"/>
                </a:solidFill>
                <a:latin typeface="Trebuchet MS"/>
                <a:ea typeface="Trebuchet MS"/>
                <a:cs typeface="Trebuchet MS"/>
              </a:defRPr>
            </a:lvl1pPr>
            <a:lvl2pPr marL="742950" indent="-285750" algn="l" defTabSz="457200" rtl="0" eaLnBrk="0" fontAlgn="base" hangingPunct="0">
              <a:spcBef>
                <a:spcPct val="20000"/>
              </a:spcBef>
              <a:spcAft>
                <a:spcPct val="0"/>
              </a:spcAft>
              <a:buFont typeface="Arial" charset="0"/>
              <a:buChar char="–"/>
              <a:defRPr sz="2200" kern="1200">
                <a:solidFill>
                  <a:schemeClr val="bg1"/>
                </a:solidFill>
                <a:latin typeface="Trebuchet MS"/>
                <a:ea typeface="Trebuchet MS"/>
                <a:cs typeface="Trebuchet MS"/>
              </a:defRPr>
            </a:lvl2pPr>
            <a:lvl3pPr marL="1143000" indent="-228600" algn="l" defTabSz="457200" rtl="0" eaLnBrk="0" fontAlgn="base" hangingPunct="0">
              <a:spcBef>
                <a:spcPct val="20000"/>
              </a:spcBef>
              <a:spcAft>
                <a:spcPct val="0"/>
              </a:spcAft>
              <a:buFont typeface="Arial" charset="0"/>
              <a:buChar char="•"/>
              <a:defRPr sz="2000" kern="1200">
                <a:solidFill>
                  <a:schemeClr val="bg1"/>
                </a:solidFill>
                <a:latin typeface="Trebuchet MS"/>
                <a:ea typeface="Trebuchet MS"/>
                <a:cs typeface="Trebuchet MS"/>
              </a:defRPr>
            </a:lvl3pPr>
            <a:lvl4pPr marL="1600200" indent="-228600" algn="l" defTabSz="457200" rtl="0" eaLnBrk="0" fontAlgn="base" hangingPunct="0">
              <a:spcBef>
                <a:spcPct val="20000"/>
              </a:spcBef>
              <a:spcAft>
                <a:spcPct val="0"/>
              </a:spcAft>
              <a:buFont typeface="Arial" charset="0"/>
              <a:buChar char="–"/>
              <a:defRPr kern="1200">
                <a:solidFill>
                  <a:schemeClr val="bg1"/>
                </a:solidFill>
                <a:latin typeface="Trebuchet MS"/>
                <a:ea typeface="Trebuchet MS"/>
                <a:cs typeface="Trebuchet MS"/>
              </a:defRPr>
            </a:lvl4pPr>
            <a:lvl5pPr marL="2057400" indent="-228600" algn="l" defTabSz="457200" rtl="0" eaLnBrk="0" fontAlgn="base" hangingPunct="0">
              <a:spcBef>
                <a:spcPct val="20000"/>
              </a:spcBef>
              <a:spcAft>
                <a:spcPct val="0"/>
              </a:spcAft>
              <a:buFont typeface="Arial" charset="0"/>
              <a:buChar char="»"/>
              <a:defRPr sz="1600" kern="1200">
                <a:solidFill>
                  <a:schemeClr val="bg1"/>
                </a:solidFill>
                <a:latin typeface="Trebuchet MS"/>
                <a:ea typeface="Trebuchet MS"/>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228600" algn="l" defTabSz="914400" rtl="0" eaLnBrk="1" fontAlgn="base" latinLnBrk="0" hangingPunct="1">
              <a:lnSpc>
                <a:spcPct val="90000"/>
              </a:lnSpc>
              <a:spcBef>
                <a:spcPts val="1800"/>
              </a:spcBef>
              <a:spcAft>
                <a:spcPct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Helvetica Neue Medium"/>
                <a:ea typeface="+mn-ea"/>
                <a:cs typeface="+mn-cs"/>
              </a:rPr>
              <a:t>There Is No Single Silver Bullet</a:t>
            </a:r>
          </a:p>
          <a:p>
            <a:pPr marL="0" marR="0" lvl="0" indent="-228600" algn="l" defTabSz="914400" rtl="0" eaLnBrk="1" fontAlgn="base" latinLnBrk="0" hangingPunct="1">
              <a:lnSpc>
                <a:spcPct val="90000"/>
              </a:lnSpc>
              <a:spcBef>
                <a:spcPts val="1800"/>
              </a:spcBef>
              <a:spcAft>
                <a:spcPct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Helvetica Neue Medium"/>
                <a:ea typeface="+mn-ea"/>
                <a:cs typeface="+mn-cs"/>
              </a:rPr>
              <a:t>But We Have Many Arrows To Hit The Target!</a:t>
            </a:r>
          </a:p>
        </p:txBody>
      </p:sp>
      <p:pic>
        <p:nvPicPr>
          <p:cNvPr id="11" name="Picture 10" descr="" title="">
            <a:extLst>
              <a:ext uri="{FF2B5EF4-FFF2-40B4-BE49-F238E27FC236}">
                <a16:creationId xmlns:a16="http://schemas.microsoft.com/office/drawing/2014/main" id="{BADAD151-1CA4-4DBF-BB64-F9B774544BBE}"/>
              </a:ext>
            </a:extLst>
          </p:cNvPr>
          <p:cNvPicPr>
            <a:picLocks noChangeAspect="1"/>
          </p:cNvPicPr>
          <p:nvPr/>
        </p:nvPicPr>
        <p:blipFill>
          <a:blip r:embed="rId4"/>
          <a:stretch>
            <a:fillRect/>
          </a:stretch>
        </p:blipFill>
        <p:spPr>
          <a:xfrm>
            <a:off x="9439791" y="4287550"/>
            <a:ext cx="2179866" cy="2249288"/>
          </a:xfrm>
          <a:prstGeom prst="rect">
            <a:avLst/>
          </a:prstGeom>
        </p:spPr>
      </p:pic>
      <p:sp>
        <p:nvSpPr>
          <p:cNvPr id="12" name="Content Placeholder 2" descr="" title="">
            <a:extLst>
              <a:ext uri="{FF2B5EF4-FFF2-40B4-BE49-F238E27FC236}">
                <a16:creationId xmlns:a16="http://schemas.microsoft.com/office/drawing/2014/main" id="{AC1B6969-1182-4EE3-9E84-D07732C741D2}"/>
              </a:ext>
            </a:extLst>
          </p:cNvPr>
          <p:cNvSpPr txBox="1">
            <a:spLocks/>
          </p:cNvSpPr>
          <p:nvPr/>
        </p:nvSpPr>
        <p:spPr bwMode="auto">
          <a:xfrm>
            <a:off x="5029199" y="4604283"/>
            <a:ext cx="4410591" cy="21132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t" anchorCtr="0" compatLnSpc="1">
            <a:prstTxWarp prst="textNoShape">
              <a:avLst/>
            </a:prstTxWarp>
            <a:normAutofit/>
          </a:bodyPr>
          <a:lstStyle>
            <a:lvl1pPr marL="342900" indent="-342900" algn="l" defTabSz="457200" rtl="0" eaLnBrk="0" fontAlgn="base" hangingPunct="0">
              <a:spcBef>
                <a:spcPct val="20000"/>
              </a:spcBef>
              <a:spcAft>
                <a:spcPct val="0"/>
              </a:spcAft>
              <a:buFont typeface="Arial" charset="0"/>
              <a:buChar char="•"/>
              <a:defRPr sz="2600" kern="1200">
                <a:solidFill>
                  <a:schemeClr val="bg1"/>
                </a:solidFill>
                <a:latin typeface="Trebuchet MS"/>
                <a:ea typeface="Trebuchet MS"/>
                <a:cs typeface="Trebuchet MS"/>
              </a:defRPr>
            </a:lvl1pPr>
            <a:lvl2pPr marL="742950" indent="-285750" algn="l" defTabSz="457200" rtl="0" eaLnBrk="0" fontAlgn="base" hangingPunct="0">
              <a:spcBef>
                <a:spcPct val="20000"/>
              </a:spcBef>
              <a:spcAft>
                <a:spcPct val="0"/>
              </a:spcAft>
              <a:buFont typeface="Arial" charset="0"/>
              <a:buChar char="–"/>
              <a:defRPr sz="2200" kern="1200">
                <a:solidFill>
                  <a:schemeClr val="bg1"/>
                </a:solidFill>
                <a:latin typeface="Trebuchet MS"/>
                <a:ea typeface="Trebuchet MS"/>
                <a:cs typeface="Trebuchet MS"/>
              </a:defRPr>
            </a:lvl2pPr>
            <a:lvl3pPr marL="1143000" indent="-228600" algn="l" defTabSz="457200" rtl="0" eaLnBrk="0" fontAlgn="base" hangingPunct="0">
              <a:spcBef>
                <a:spcPct val="20000"/>
              </a:spcBef>
              <a:spcAft>
                <a:spcPct val="0"/>
              </a:spcAft>
              <a:buFont typeface="Arial" charset="0"/>
              <a:buChar char="•"/>
              <a:defRPr sz="2000" kern="1200">
                <a:solidFill>
                  <a:schemeClr val="bg1"/>
                </a:solidFill>
                <a:latin typeface="Trebuchet MS"/>
                <a:ea typeface="Trebuchet MS"/>
                <a:cs typeface="Trebuchet MS"/>
              </a:defRPr>
            </a:lvl3pPr>
            <a:lvl4pPr marL="1600200" indent="-228600" algn="l" defTabSz="457200" rtl="0" eaLnBrk="0" fontAlgn="base" hangingPunct="0">
              <a:spcBef>
                <a:spcPct val="20000"/>
              </a:spcBef>
              <a:spcAft>
                <a:spcPct val="0"/>
              </a:spcAft>
              <a:buFont typeface="Arial" charset="0"/>
              <a:buChar char="–"/>
              <a:defRPr kern="1200">
                <a:solidFill>
                  <a:schemeClr val="bg1"/>
                </a:solidFill>
                <a:latin typeface="Trebuchet MS"/>
                <a:ea typeface="Trebuchet MS"/>
                <a:cs typeface="Trebuchet MS"/>
              </a:defRPr>
            </a:lvl4pPr>
            <a:lvl5pPr marL="2057400" indent="-228600" algn="l" defTabSz="457200" rtl="0" eaLnBrk="0" fontAlgn="base" hangingPunct="0">
              <a:spcBef>
                <a:spcPct val="20000"/>
              </a:spcBef>
              <a:spcAft>
                <a:spcPct val="0"/>
              </a:spcAft>
              <a:buFont typeface="Arial" charset="0"/>
              <a:buChar char="»"/>
              <a:defRPr sz="1600" kern="1200">
                <a:solidFill>
                  <a:schemeClr val="bg1"/>
                </a:solidFill>
                <a:latin typeface="Trebuchet MS"/>
                <a:ea typeface="Trebuchet MS"/>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228600" algn="l" defTabSz="914400" rtl="0" eaLnBrk="1" fontAlgn="base" latinLnBrk="0" hangingPunct="1">
              <a:lnSpc>
                <a:spcPct val="90000"/>
              </a:lnSpc>
              <a:spcBef>
                <a:spcPts val="1800"/>
              </a:spcBef>
              <a:spcAft>
                <a:spcPct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Helvetica Neue Medium"/>
                <a:ea typeface="+mn-ea"/>
                <a:cs typeface="+mn-cs"/>
              </a:rPr>
              <a:t>Guide to Cub Scout Family Recruiting</a:t>
            </a:r>
          </a:p>
          <a:p>
            <a:pPr marL="0" marR="0" lvl="0" indent="-228600" algn="l" defTabSz="914400" rtl="0" eaLnBrk="1" fontAlgn="base" latinLnBrk="0" hangingPunct="1">
              <a:lnSpc>
                <a:spcPct val="90000"/>
              </a:lnSpc>
              <a:spcBef>
                <a:spcPts val="1800"/>
              </a:spcBef>
              <a:spcAft>
                <a:spcPct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Helvetica Neue Medium"/>
                <a:ea typeface="+mn-ea"/>
                <a:cs typeface="+mn-cs"/>
              </a:rPr>
              <a:t>AAC Recruiting Resource Web Pages</a:t>
            </a:r>
          </a:p>
        </p:txBody>
      </p:sp>
    </p:spTree>
    <p:extLst>
      <p:ext uri="{BB962C8B-B14F-4D97-AF65-F5344CB8AC3E}">
        <p14:creationId xmlns:p14="http://schemas.microsoft.com/office/powerpoint/2010/main" val="957952574"/>
      </p:ext>
    </p:extLst>
  </p:cSld>
  <p:clrMapOvr>
    <a:masterClrMapping/>
  </p:clrMapOvr>
</p:sld>
</file>

<file path=ppt/slides/slide45.xml><?xml version="1.0" encoding="utf-8"?>
<p:sld xmlns:a16="http://schemas.microsoft.com/office/drawing/2014/main" xmlns:adec="http://schemas.microsoft.com/office/drawing/2017/decorative" xmlns:p16="http://schemas.microsoft.com/office/powerpoint/2015/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14" name="Rectangle 13" descr="" title="">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Arc 15" descr="" title="">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descr="" title="">
            <a:extLst>
              <a:ext uri="{FF2B5EF4-FFF2-40B4-BE49-F238E27FC236}">
                <a16:creationId xmlns:a16="http://schemas.microsoft.com/office/drawing/2014/main" id="{23C6EA15-913E-4F24-8057-9250BF19F838}"/>
              </a:ext>
            </a:extLst>
          </p:cNvPr>
          <p:cNvSpPr>
            <a:spLocks noGrp="1"/>
          </p:cNvSpPr>
          <p:nvPr>
            <p:ph type="title"/>
          </p:nvPr>
        </p:nvSpPr>
        <p:spPr>
          <a:xfrm>
            <a:off x="5292969" y="479493"/>
            <a:ext cx="6803174" cy="1325563"/>
          </a:xfrm>
        </p:spPr>
        <p:txBody>
          <a:bodyPr vert="horz" lIns="91440" tIns="45720" rIns="91440" bIns="45720" rtlCol="0" anchor="ctr">
            <a:noAutofit/>
          </a:bodyPr>
          <a:lstStyle/>
          <a:p>
            <a:r>
              <a:rPr lang="en-US" sz="4800" b="1" kern="1200" dirty="0">
                <a:solidFill>
                  <a:schemeClr val="tx1"/>
                </a:solidFill>
                <a:latin typeface="Helvetica Neue Medium"/>
              </a:rPr>
              <a:t>Steps for</a:t>
            </a:r>
            <a:br>
              <a:rPr lang="en-US" sz="4800" b="1" kern="1200" dirty="0">
                <a:solidFill>
                  <a:schemeClr val="tx1"/>
                </a:solidFill>
                <a:latin typeface="Helvetica Neue Medium"/>
              </a:rPr>
            </a:br>
            <a:r>
              <a:rPr lang="en-US" sz="4800" b="1" kern="1200" dirty="0">
                <a:solidFill>
                  <a:schemeClr val="tx1"/>
                </a:solidFill>
                <a:latin typeface="Helvetica Neue Medium"/>
              </a:rPr>
              <a:t>Successful Recruiting</a:t>
            </a:r>
          </a:p>
        </p:txBody>
      </p:sp>
      <p:sp>
        <p:nvSpPr>
          <p:cNvPr id="18" name="Freeform: Shape 17" descr="" title="">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 name="Group 3" descr="" title="">
            <a:extLst>
              <a:ext uri="{FF2B5EF4-FFF2-40B4-BE49-F238E27FC236}">
                <a16:creationId xmlns:a16="http://schemas.microsoft.com/office/drawing/2014/main" id="{B468B021-5C13-997F-4812-B3590539D52C}"/>
              </a:ext>
            </a:extLst>
          </p:cNvPr>
          <p:cNvGrpSpPr/>
          <p:nvPr/>
        </p:nvGrpSpPr>
        <p:grpSpPr>
          <a:xfrm>
            <a:off x="5292969" y="2126907"/>
            <a:ext cx="1487530" cy="857048"/>
            <a:chOff x="0" y="1983"/>
            <a:chExt cx="1364709" cy="747765"/>
          </a:xfrm>
        </p:grpSpPr>
        <p:sp>
          <p:nvSpPr>
            <p:cNvPr id="5" name="Callout: Up Arrow 4" descr="" title="">
              <a:extLst>
                <a:ext uri="{FF2B5EF4-FFF2-40B4-BE49-F238E27FC236}">
                  <a16:creationId xmlns:a16="http://schemas.microsoft.com/office/drawing/2014/main" id="{F6E607C6-69A0-E8E3-A6B1-57C3C096C2E7}"/>
                </a:ext>
              </a:extLst>
            </p:cNvPr>
            <p:cNvSpPr/>
            <p:nvPr/>
          </p:nvSpPr>
          <p:spPr>
            <a:xfrm rot="10800000">
              <a:off x="0" y="1983"/>
              <a:ext cx="1364709" cy="747765"/>
            </a:xfrm>
            <a:prstGeom prst="upArrowCallout">
              <a:avLst>
                <a:gd name="adj1" fmla="val 5000"/>
                <a:gd name="adj2" fmla="val 10000"/>
                <a:gd name="adj3" fmla="val 15000"/>
                <a:gd name="adj4" fmla="val 64977"/>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7" name="Callout: Up Arrow 4" descr="" title="">
              <a:extLst>
                <a:ext uri="{FF2B5EF4-FFF2-40B4-BE49-F238E27FC236}">
                  <a16:creationId xmlns:a16="http://schemas.microsoft.com/office/drawing/2014/main" id="{BBCAAC40-79A4-0567-CC5F-81EE7D48090D}"/>
                </a:ext>
              </a:extLst>
            </p:cNvPr>
            <p:cNvSpPr txBox="1"/>
            <p:nvPr/>
          </p:nvSpPr>
          <p:spPr>
            <a:xfrm>
              <a:off x="186745" y="52760"/>
              <a:ext cx="1137783" cy="4578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Calendar</a:t>
              </a:r>
            </a:p>
          </p:txBody>
        </p:sp>
      </p:grpSp>
      <p:grpSp>
        <p:nvGrpSpPr>
          <p:cNvPr id="8" name="Group 7" descr="" title="">
            <a:extLst>
              <a:ext uri="{FF2B5EF4-FFF2-40B4-BE49-F238E27FC236}">
                <a16:creationId xmlns:a16="http://schemas.microsoft.com/office/drawing/2014/main" id="{52C6D4A0-23F6-C476-CFA6-8BC985114429}"/>
              </a:ext>
            </a:extLst>
          </p:cNvPr>
          <p:cNvGrpSpPr/>
          <p:nvPr/>
        </p:nvGrpSpPr>
        <p:grpSpPr>
          <a:xfrm>
            <a:off x="6839033" y="2084055"/>
            <a:ext cx="4800127" cy="674222"/>
            <a:chOff x="1364709" y="1983"/>
            <a:chExt cx="4094128" cy="486047"/>
          </a:xfrm>
        </p:grpSpPr>
        <p:sp>
          <p:nvSpPr>
            <p:cNvPr id="9" name="Rectangle 8" descr="" title="">
              <a:extLst>
                <a:ext uri="{FF2B5EF4-FFF2-40B4-BE49-F238E27FC236}">
                  <a16:creationId xmlns:a16="http://schemas.microsoft.com/office/drawing/2014/main" id="{BCC149A3-627D-4D5C-76E2-E717D750CD82}"/>
                </a:ext>
              </a:extLst>
            </p:cNvPr>
            <p:cNvSpPr/>
            <p:nvPr/>
          </p:nvSpPr>
          <p:spPr>
            <a:xfrm>
              <a:off x="1364709" y="1983"/>
              <a:ext cx="4094128" cy="486047"/>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sp>
        <p:sp>
          <p:nvSpPr>
            <p:cNvPr id="11" name="TextBox 10" descr="" title="">
              <a:extLst>
                <a:ext uri="{FF2B5EF4-FFF2-40B4-BE49-F238E27FC236}">
                  <a16:creationId xmlns:a16="http://schemas.microsoft.com/office/drawing/2014/main" id="{86A200DF-B00B-CD96-EDA5-A678A64B4B7E}"/>
                </a:ext>
              </a:extLst>
            </p:cNvPr>
            <p:cNvSpPr txBox="1"/>
            <p:nvPr/>
          </p:nvSpPr>
          <p:spPr>
            <a:xfrm>
              <a:off x="1364709" y="1983"/>
              <a:ext cx="4094128" cy="48604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Build a Calendar of </a:t>
              </a:r>
              <a:r>
                <a:rPr kumimoji="0" lang="en-US" sz="2000" b="1"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Fun Activities</a:t>
              </a: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a:t>
              </a:r>
            </a:p>
          </p:txBody>
        </p:sp>
      </p:grpSp>
      <p:grpSp>
        <p:nvGrpSpPr>
          <p:cNvPr id="12" name="Group 11" descr="" title="">
            <a:extLst>
              <a:ext uri="{FF2B5EF4-FFF2-40B4-BE49-F238E27FC236}">
                <a16:creationId xmlns:a16="http://schemas.microsoft.com/office/drawing/2014/main" id="{2055549F-B54F-350E-A0C9-146461F10C98}"/>
              </a:ext>
            </a:extLst>
          </p:cNvPr>
          <p:cNvGrpSpPr/>
          <p:nvPr/>
        </p:nvGrpSpPr>
        <p:grpSpPr>
          <a:xfrm>
            <a:off x="5208374" y="2999134"/>
            <a:ext cx="1821138" cy="766426"/>
            <a:chOff x="-103314" y="723794"/>
            <a:chExt cx="1680424" cy="766426"/>
          </a:xfrm>
        </p:grpSpPr>
        <p:sp>
          <p:nvSpPr>
            <p:cNvPr id="13" name="Callout: Up Arrow 12" descr="" title="">
              <a:extLst>
                <a:ext uri="{FF2B5EF4-FFF2-40B4-BE49-F238E27FC236}">
                  <a16:creationId xmlns:a16="http://schemas.microsoft.com/office/drawing/2014/main" id="{20AC2EF3-B062-8FC1-4F12-CA98C79FB213}"/>
                </a:ext>
              </a:extLst>
            </p:cNvPr>
            <p:cNvSpPr/>
            <p:nvPr/>
          </p:nvSpPr>
          <p:spPr>
            <a:xfrm rot="10800000">
              <a:off x="0" y="742455"/>
              <a:ext cx="1364709" cy="747765"/>
            </a:xfrm>
            <a:prstGeom prst="upArrowCallout">
              <a:avLst>
                <a:gd name="adj1" fmla="val 5000"/>
                <a:gd name="adj2" fmla="val 10000"/>
                <a:gd name="adj3" fmla="val 15000"/>
                <a:gd name="adj4" fmla="val 64977"/>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15" name="Callout: Up Arrow 4" descr="" title="">
              <a:extLst>
                <a:ext uri="{FF2B5EF4-FFF2-40B4-BE49-F238E27FC236}">
                  <a16:creationId xmlns:a16="http://schemas.microsoft.com/office/drawing/2014/main" id="{F0C4368A-5206-1A9B-5B7C-6D9747B2A77F}"/>
                </a:ext>
              </a:extLst>
            </p:cNvPr>
            <p:cNvSpPr txBox="1"/>
            <p:nvPr/>
          </p:nvSpPr>
          <p:spPr>
            <a:xfrm>
              <a:off x="-103314" y="723794"/>
              <a:ext cx="1680424" cy="6449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Promote</a:t>
              </a:r>
            </a:p>
          </p:txBody>
        </p:sp>
      </p:grpSp>
      <p:grpSp>
        <p:nvGrpSpPr>
          <p:cNvPr id="17" name="Group 16" descr="" title="">
            <a:extLst>
              <a:ext uri="{FF2B5EF4-FFF2-40B4-BE49-F238E27FC236}">
                <a16:creationId xmlns:a16="http://schemas.microsoft.com/office/drawing/2014/main" id="{3035EE26-A18A-B5A3-2C89-464F50062A16}"/>
              </a:ext>
            </a:extLst>
          </p:cNvPr>
          <p:cNvGrpSpPr/>
          <p:nvPr/>
        </p:nvGrpSpPr>
        <p:grpSpPr>
          <a:xfrm>
            <a:off x="6811069" y="3057740"/>
            <a:ext cx="5137691" cy="486046"/>
            <a:chOff x="1342215" y="803167"/>
            <a:chExt cx="4285567" cy="395322"/>
          </a:xfrm>
        </p:grpSpPr>
        <p:sp>
          <p:nvSpPr>
            <p:cNvPr id="19" name="Rectangle 18" descr="" title="">
              <a:extLst>
                <a:ext uri="{FF2B5EF4-FFF2-40B4-BE49-F238E27FC236}">
                  <a16:creationId xmlns:a16="http://schemas.microsoft.com/office/drawing/2014/main" id="{BE9E8616-3624-0D0F-C5A4-B3D1227AA79B}"/>
                </a:ext>
              </a:extLst>
            </p:cNvPr>
            <p:cNvSpPr/>
            <p:nvPr/>
          </p:nvSpPr>
          <p:spPr>
            <a:xfrm>
              <a:off x="1364709" y="803167"/>
              <a:ext cx="4110389" cy="395322"/>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sp>
        <p:sp>
          <p:nvSpPr>
            <p:cNvPr id="20" name="TextBox 19" descr="" title="">
              <a:extLst>
                <a:ext uri="{FF2B5EF4-FFF2-40B4-BE49-F238E27FC236}">
                  <a16:creationId xmlns:a16="http://schemas.microsoft.com/office/drawing/2014/main" id="{AEAA115F-105E-E174-781F-745602C5576C}"/>
                </a:ext>
              </a:extLst>
            </p:cNvPr>
            <p:cNvSpPr txBox="1"/>
            <p:nvPr/>
          </p:nvSpPr>
          <p:spPr>
            <a:xfrm>
              <a:off x="1342215" y="848325"/>
              <a:ext cx="4285567" cy="26838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1" i="1"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Pack</a:t>
              </a: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 People Promote Their Pack Program</a:t>
              </a:r>
            </a:p>
          </p:txBody>
        </p:sp>
      </p:grpSp>
      <p:grpSp>
        <p:nvGrpSpPr>
          <p:cNvPr id="21" name="Group 20" descr="" title="">
            <a:extLst>
              <a:ext uri="{FF2B5EF4-FFF2-40B4-BE49-F238E27FC236}">
                <a16:creationId xmlns:a16="http://schemas.microsoft.com/office/drawing/2014/main" id="{FCC51EFF-B03B-F67D-E8D8-266B60789994}"/>
              </a:ext>
            </a:extLst>
          </p:cNvPr>
          <p:cNvGrpSpPr/>
          <p:nvPr/>
        </p:nvGrpSpPr>
        <p:grpSpPr>
          <a:xfrm>
            <a:off x="5401350" y="3793869"/>
            <a:ext cx="1364709" cy="747765"/>
            <a:chOff x="0" y="1482927"/>
            <a:chExt cx="1364709" cy="747765"/>
          </a:xfrm>
        </p:grpSpPr>
        <p:sp>
          <p:nvSpPr>
            <p:cNvPr id="22" name="Callout: Up Arrow 21" descr="" title="">
              <a:extLst>
                <a:ext uri="{FF2B5EF4-FFF2-40B4-BE49-F238E27FC236}">
                  <a16:creationId xmlns:a16="http://schemas.microsoft.com/office/drawing/2014/main" id="{02CB888B-6CE7-5ADB-66D1-CABE5041A418}"/>
                </a:ext>
              </a:extLst>
            </p:cNvPr>
            <p:cNvSpPr/>
            <p:nvPr/>
          </p:nvSpPr>
          <p:spPr>
            <a:xfrm rot="10800000">
              <a:off x="0" y="1482927"/>
              <a:ext cx="1364709" cy="747765"/>
            </a:xfrm>
            <a:prstGeom prst="upArrowCallout">
              <a:avLst>
                <a:gd name="adj1" fmla="val 5000"/>
                <a:gd name="adj2" fmla="val 10000"/>
                <a:gd name="adj3" fmla="val 15000"/>
                <a:gd name="adj4" fmla="val 64977"/>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23" name="Callout: Up Arrow 4" descr="" title="">
              <a:extLst>
                <a:ext uri="{FF2B5EF4-FFF2-40B4-BE49-F238E27FC236}">
                  <a16:creationId xmlns:a16="http://schemas.microsoft.com/office/drawing/2014/main" id="{1BA57F7B-040F-2482-4A8E-B443A20E6102}"/>
                </a:ext>
              </a:extLst>
            </p:cNvPr>
            <p:cNvSpPr txBox="1"/>
            <p:nvPr/>
          </p:nvSpPr>
          <p:spPr>
            <a:xfrm>
              <a:off x="0" y="1482927"/>
              <a:ext cx="1364709" cy="4860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Leaders</a:t>
              </a:r>
            </a:p>
          </p:txBody>
        </p:sp>
      </p:grpSp>
      <p:grpSp>
        <p:nvGrpSpPr>
          <p:cNvPr id="24" name="Group 23" descr="" title="">
            <a:extLst>
              <a:ext uri="{FF2B5EF4-FFF2-40B4-BE49-F238E27FC236}">
                <a16:creationId xmlns:a16="http://schemas.microsoft.com/office/drawing/2014/main" id="{0D2AA4F1-01E7-443C-29B8-ECCAFE0FFD94}"/>
              </a:ext>
            </a:extLst>
          </p:cNvPr>
          <p:cNvGrpSpPr/>
          <p:nvPr/>
        </p:nvGrpSpPr>
        <p:grpSpPr>
          <a:xfrm>
            <a:off x="6824238" y="3817614"/>
            <a:ext cx="4804628" cy="486047"/>
            <a:chOff x="1364709" y="1482927"/>
            <a:chExt cx="4094128" cy="486047"/>
          </a:xfrm>
        </p:grpSpPr>
        <p:sp>
          <p:nvSpPr>
            <p:cNvPr id="25" name="Rectangle 24" descr="" title="">
              <a:extLst>
                <a:ext uri="{FF2B5EF4-FFF2-40B4-BE49-F238E27FC236}">
                  <a16:creationId xmlns:a16="http://schemas.microsoft.com/office/drawing/2014/main" id="{A506B06B-E646-9DD4-17E6-128E7496A812}"/>
                </a:ext>
              </a:extLst>
            </p:cNvPr>
            <p:cNvSpPr/>
            <p:nvPr/>
          </p:nvSpPr>
          <p:spPr>
            <a:xfrm>
              <a:off x="1364709" y="1482927"/>
              <a:ext cx="4094128" cy="486047"/>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sp>
        <p:sp>
          <p:nvSpPr>
            <p:cNvPr id="26" name="TextBox 25" descr="" title="">
              <a:extLst>
                <a:ext uri="{FF2B5EF4-FFF2-40B4-BE49-F238E27FC236}">
                  <a16:creationId xmlns:a16="http://schemas.microsoft.com/office/drawing/2014/main" id="{65F9E9F1-1F69-5017-A425-86816889607A}"/>
                </a:ext>
              </a:extLst>
            </p:cNvPr>
            <p:cNvSpPr txBox="1"/>
            <p:nvPr/>
          </p:nvSpPr>
          <p:spPr>
            <a:xfrm>
              <a:off x="1364709" y="1482927"/>
              <a:ext cx="4094128" cy="48604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Recruit Helpers and Leaders.  Everyone.</a:t>
              </a:r>
            </a:p>
          </p:txBody>
        </p:sp>
      </p:grpSp>
      <p:grpSp>
        <p:nvGrpSpPr>
          <p:cNvPr id="27" name="Group 26" descr="" title="">
            <a:extLst>
              <a:ext uri="{FF2B5EF4-FFF2-40B4-BE49-F238E27FC236}">
                <a16:creationId xmlns:a16="http://schemas.microsoft.com/office/drawing/2014/main" id="{AA17F0F1-DDB9-2052-CB79-3C2B246C81FF}"/>
              </a:ext>
            </a:extLst>
          </p:cNvPr>
          <p:cNvGrpSpPr/>
          <p:nvPr/>
        </p:nvGrpSpPr>
        <p:grpSpPr>
          <a:xfrm>
            <a:off x="5438672" y="4569943"/>
            <a:ext cx="1364709" cy="747765"/>
            <a:chOff x="0" y="2223399"/>
            <a:chExt cx="1364709" cy="747765"/>
          </a:xfrm>
        </p:grpSpPr>
        <p:sp>
          <p:nvSpPr>
            <p:cNvPr id="28" name="Callout: Up Arrow 27" descr="" title="">
              <a:extLst>
                <a:ext uri="{FF2B5EF4-FFF2-40B4-BE49-F238E27FC236}">
                  <a16:creationId xmlns:a16="http://schemas.microsoft.com/office/drawing/2014/main" id="{8EE87827-F33A-E887-2205-B7F5A0FF887B}"/>
                </a:ext>
              </a:extLst>
            </p:cNvPr>
            <p:cNvSpPr/>
            <p:nvPr/>
          </p:nvSpPr>
          <p:spPr>
            <a:xfrm rot="10800000">
              <a:off x="0" y="2223399"/>
              <a:ext cx="1364709" cy="747765"/>
            </a:xfrm>
            <a:prstGeom prst="upArrowCallout">
              <a:avLst>
                <a:gd name="adj1" fmla="val 5000"/>
                <a:gd name="adj2" fmla="val 10000"/>
                <a:gd name="adj3" fmla="val 15000"/>
                <a:gd name="adj4" fmla="val 64977"/>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29" name="Callout: Up Arrow 4" descr="" title="">
              <a:extLst>
                <a:ext uri="{FF2B5EF4-FFF2-40B4-BE49-F238E27FC236}">
                  <a16:creationId xmlns:a16="http://schemas.microsoft.com/office/drawing/2014/main" id="{20967AFB-053B-C527-36F1-6C0EA0636FBD}"/>
                </a:ext>
              </a:extLst>
            </p:cNvPr>
            <p:cNvSpPr txBox="1"/>
            <p:nvPr/>
          </p:nvSpPr>
          <p:spPr>
            <a:xfrm>
              <a:off x="0" y="2223399"/>
              <a:ext cx="1364709" cy="4860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School</a:t>
              </a:r>
            </a:p>
          </p:txBody>
        </p:sp>
      </p:grpSp>
      <p:grpSp>
        <p:nvGrpSpPr>
          <p:cNvPr id="30" name="Group 29" descr="" title="">
            <a:extLst>
              <a:ext uri="{FF2B5EF4-FFF2-40B4-BE49-F238E27FC236}">
                <a16:creationId xmlns:a16="http://schemas.microsoft.com/office/drawing/2014/main" id="{405A539C-0852-5799-DE8E-B5688F8436FE}"/>
              </a:ext>
            </a:extLst>
          </p:cNvPr>
          <p:cNvGrpSpPr/>
          <p:nvPr/>
        </p:nvGrpSpPr>
        <p:grpSpPr>
          <a:xfrm>
            <a:off x="6879342" y="4602929"/>
            <a:ext cx="4804628" cy="486047"/>
            <a:chOff x="1364709" y="2223399"/>
            <a:chExt cx="4094128" cy="486047"/>
          </a:xfrm>
        </p:grpSpPr>
        <p:sp>
          <p:nvSpPr>
            <p:cNvPr id="31" name="Rectangle 30" descr="" title="">
              <a:extLst>
                <a:ext uri="{FF2B5EF4-FFF2-40B4-BE49-F238E27FC236}">
                  <a16:creationId xmlns:a16="http://schemas.microsoft.com/office/drawing/2014/main" id="{D487F3D4-85E7-9DCC-4EA2-A8CF28CEC9E3}"/>
                </a:ext>
              </a:extLst>
            </p:cNvPr>
            <p:cNvSpPr/>
            <p:nvPr/>
          </p:nvSpPr>
          <p:spPr>
            <a:xfrm>
              <a:off x="1364709" y="2223399"/>
              <a:ext cx="4094128" cy="486047"/>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sp>
        <p:sp>
          <p:nvSpPr>
            <p:cNvPr id="32" name="TextBox 31" descr="" title="">
              <a:extLst>
                <a:ext uri="{FF2B5EF4-FFF2-40B4-BE49-F238E27FC236}">
                  <a16:creationId xmlns:a16="http://schemas.microsoft.com/office/drawing/2014/main" id="{4396E3BE-A125-C588-DDA6-DCA7A503A30D}"/>
                </a:ext>
              </a:extLst>
            </p:cNvPr>
            <p:cNvSpPr txBox="1"/>
            <p:nvPr/>
          </p:nvSpPr>
          <p:spPr>
            <a:xfrm>
              <a:off x="1364709" y="2223399"/>
              <a:ext cx="4094128" cy="48604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Pack Builds Close Relations with School</a:t>
              </a:r>
            </a:p>
          </p:txBody>
        </p:sp>
      </p:grpSp>
      <p:grpSp>
        <p:nvGrpSpPr>
          <p:cNvPr id="33" name="Group 32" descr="" title="">
            <a:extLst>
              <a:ext uri="{FF2B5EF4-FFF2-40B4-BE49-F238E27FC236}">
                <a16:creationId xmlns:a16="http://schemas.microsoft.com/office/drawing/2014/main" id="{CB910817-D1AA-3B53-B359-097A69C453CC}"/>
              </a:ext>
            </a:extLst>
          </p:cNvPr>
          <p:cNvGrpSpPr/>
          <p:nvPr/>
        </p:nvGrpSpPr>
        <p:grpSpPr>
          <a:xfrm>
            <a:off x="5455664" y="5346017"/>
            <a:ext cx="1364709" cy="747765"/>
            <a:chOff x="0" y="2963871"/>
            <a:chExt cx="1364709" cy="747765"/>
          </a:xfrm>
        </p:grpSpPr>
        <p:sp>
          <p:nvSpPr>
            <p:cNvPr id="34" name="Callout: Up Arrow 33" descr="" title="">
              <a:extLst>
                <a:ext uri="{FF2B5EF4-FFF2-40B4-BE49-F238E27FC236}">
                  <a16:creationId xmlns:a16="http://schemas.microsoft.com/office/drawing/2014/main" id="{8887F1F5-FD51-675B-B96D-7DA28BA0FB22}"/>
                </a:ext>
              </a:extLst>
            </p:cNvPr>
            <p:cNvSpPr/>
            <p:nvPr/>
          </p:nvSpPr>
          <p:spPr>
            <a:xfrm rot="10800000">
              <a:off x="0" y="2963871"/>
              <a:ext cx="1364709" cy="747765"/>
            </a:xfrm>
            <a:prstGeom prst="upArrowCallout">
              <a:avLst>
                <a:gd name="adj1" fmla="val 5000"/>
                <a:gd name="adj2" fmla="val 10000"/>
                <a:gd name="adj3" fmla="val 15000"/>
                <a:gd name="adj4" fmla="val 64977"/>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35" name="Callout: Up Arrow 4" descr="" title="">
              <a:extLst>
                <a:ext uri="{FF2B5EF4-FFF2-40B4-BE49-F238E27FC236}">
                  <a16:creationId xmlns:a16="http://schemas.microsoft.com/office/drawing/2014/main" id="{21C0515F-3479-27A3-3445-7D25C3CAED0F}"/>
                </a:ext>
              </a:extLst>
            </p:cNvPr>
            <p:cNvSpPr txBox="1"/>
            <p:nvPr/>
          </p:nvSpPr>
          <p:spPr>
            <a:xfrm>
              <a:off x="0" y="2963871"/>
              <a:ext cx="1364709" cy="4860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Sign Ups</a:t>
              </a:r>
            </a:p>
          </p:txBody>
        </p:sp>
      </p:grpSp>
      <p:grpSp>
        <p:nvGrpSpPr>
          <p:cNvPr id="36" name="Group 35" descr="" title="">
            <a:extLst>
              <a:ext uri="{FF2B5EF4-FFF2-40B4-BE49-F238E27FC236}">
                <a16:creationId xmlns:a16="http://schemas.microsoft.com/office/drawing/2014/main" id="{EDDA5F22-82E5-C939-4673-2027275A5395}"/>
              </a:ext>
            </a:extLst>
          </p:cNvPr>
          <p:cNvGrpSpPr/>
          <p:nvPr/>
        </p:nvGrpSpPr>
        <p:grpSpPr>
          <a:xfrm>
            <a:off x="6870136" y="5369833"/>
            <a:ext cx="4758729" cy="486047"/>
            <a:chOff x="1364709" y="2963871"/>
            <a:chExt cx="4094128" cy="486047"/>
          </a:xfrm>
        </p:grpSpPr>
        <p:sp>
          <p:nvSpPr>
            <p:cNvPr id="37" name="Rectangle 36" descr="" title="">
              <a:extLst>
                <a:ext uri="{FF2B5EF4-FFF2-40B4-BE49-F238E27FC236}">
                  <a16:creationId xmlns:a16="http://schemas.microsoft.com/office/drawing/2014/main" id="{B308F84D-70DC-456B-7DCB-A4FBA01B63F1}"/>
                </a:ext>
              </a:extLst>
            </p:cNvPr>
            <p:cNvSpPr/>
            <p:nvPr/>
          </p:nvSpPr>
          <p:spPr>
            <a:xfrm>
              <a:off x="1364709" y="2963871"/>
              <a:ext cx="4094128" cy="486047"/>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sp>
        <p:sp>
          <p:nvSpPr>
            <p:cNvPr id="38" name="TextBox 37" descr="" title="">
              <a:extLst>
                <a:ext uri="{FF2B5EF4-FFF2-40B4-BE49-F238E27FC236}">
                  <a16:creationId xmlns:a16="http://schemas.microsoft.com/office/drawing/2014/main" id="{A769FCC1-24D7-A3FA-F2F7-7AF7A1EDF501}"/>
                </a:ext>
              </a:extLst>
            </p:cNvPr>
            <p:cNvSpPr txBox="1"/>
            <p:nvPr/>
          </p:nvSpPr>
          <p:spPr>
            <a:xfrm>
              <a:off x="1364709" y="2963871"/>
              <a:ext cx="4094128" cy="48604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Fun Events and School Sign-Up Nights</a:t>
              </a:r>
              <a:endParaRPr kumimoji="0" lang="en-US" sz="2000" b="1" i="1"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endParaRPr>
            </a:p>
          </p:txBody>
        </p:sp>
      </p:grpSp>
      <p:grpSp>
        <p:nvGrpSpPr>
          <p:cNvPr id="39" name="Group 38" descr="" title="">
            <a:extLst>
              <a:ext uri="{FF2B5EF4-FFF2-40B4-BE49-F238E27FC236}">
                <a16:creationId xmlns:a16="http://schemas.microsoft.com/office/drawing/2014/main" id="{1CA38752-8FBB-4369-35B4-A2692F423F73}"/>
              </a:ext>
            </a:extLst>
          </p:cNvPr>
          <p:cNvGrpSpPr/>
          <p:nvPr/>
        </p:nvGrpSpPr>
        <p:grpSpPr>
          <a:xfrm>
            <a:off x="5455664" y="6112444"/>
            <a:ext cx="1364709" cy="486193"/>
            <a:chOff x="0" y="3704343"/>
            <a:chExt cx="1364709" cy="486193"/>
          </a:xfrm>
        </p:grpSpPr>
        <p:sp>
          <p:nvSpPr>
            <p:cNvPr id="40" name="Rectangle 39" descr="" title="">
              <a:extLst>
                <a:ext uri="{FF2B5EF4-FFF2-40B4-BE49-F238E27FC236}">
                  <a16:creationId xmlns:a16="http://schemas.microsoft.com/office/drawing/2014/main" id="{57FEA359-450D-1015-DAB9-EA98260F8710}"/>
                </a:ext>
              </a:extLst>
            </p:cNvPr>
            <p:cNvSpPr/>
            <p:nvPr/>
          </p:nvSpPr>
          <p:spPr>
            <a:xfrm>
              <a:off x="0" y="3704343"/>
              <a:ext cx="1364709" cy="486193"/>
            </a:xfrm>
            <a:prstGeom prst="rect">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41" name="TextBox 40" descr="" title="">
              <a:extLst>
                <a:ext uri="{FF2B5EF4-FFF2-40B4-BE49-F238E27FC236}">
                  <a16:creationId xmlns:a16="http://schemas.microsoft.com/office/drawing/2014/main" id="{EFB328E2-0E6C-435F-252E-862698943DA5}"/>
                </a:ext>
              </a:extLst>
            </p:cNvPr>
            <p:cNvSpPr txBox="1"/>
            <p:nvPr/>
          </p:nvSpPr>
          <p:spPr>
            <a:xfrm>
              <a:off x="0" y="3704343"/>
              <a:ext cx="1364709" cy="4861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More Fun</a:t>
              </a:r>
            </a:p>
          </p:txBody>
        </p:sp>
      </p:grpSp>
      <p:grpSp>
        <p:nvGrpSpPr>
          <p:cNvPr id="42" name="Group 41" descr="" title="">
            <a:extLst>
              <a:ext uri="{FF2B5EF4-FFF2-40B4-BE49-F238E27FC236}">
                <a16:creationId xmlns:a16="http://schemas.microsoft.com/office/drawing/2014/main" id="{37FDC8D5-01D6-D0E3-D2F3-396655AB3C4B}"/>
              </a:ext>
            </a:extLst>
          </p:cNvPr>
          <p:cNvGrpSpPr/>
          <p:nvPr/>
        </p:nvGrpSpPr>
        <p:grpSpPr>
          <a:xfrm>
            <a:off x="6866899" y="6134878"/>
            <a:ext cx="4758729" cy="486193"/>
            <a:chOff x="1364709" y="3704343"/>
            <a:chExt cx="4094128" cy="486193"/>
          </a:xfrm>
        </p:grpSpPr>
        <p:sp>
          <p:nvSpPr>
            <p:cNvPr id="43" name="Rectangle 42" descr="" title="">
              <a:extLst>
                <a:ext uri="{FF2B5EF4-FFF2-40B4-BE49-F238E27FC236}">
                  <a16:creationId xmlns:a16="http://schemas.microsoft.com/office/drawing/2014/main" id="{564D52DA-90D4-8AED-4E32-3913E5B62AD2}"/>
                </a:ext>
              </a:extLst>
            </p:cNvPr>
            <p:cNvSpPr/>
            <p:nvPr/>
          </p:nvSpPr>
          <p:spPr>
            <a:xfrm>
              <a:off x="1364709" y="3704343"/>
              <a:ext cx="4094128" cy="486193"/>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sp>
        <p:sp>
          <p:nvSpPr>
            <p:cNvPr id="44" name="TextBox 43" descr="" title="">
              <a:extLst>
                <a:ext uri="{FF2B5EF4-FFF2-40B4-BE49-F238E27FC236}">
                  <a16:creationId xmlns:a16="http://schemas.microsoft.com/office/drawing/2014/main" id="{3DB22A04-403D-57DA-4A26-661CDC6F97EC}"/>
                </a:ext>
              </a:extLst>
            </p:cNvPr>
            <p:cNvSpPr txBox="1"/>
            <p:nvPr/>
          </p:nvSpPr>
          <p:spPr>
            <a:xfrm>
              <a:off x="1364709" y="3704343"/>
              <a:ext cx="4094128" cy="48619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More Den + Pack Activities + Joining</a:t>
              </a:r>
            </a:p>
          </p:txBody>
        </p:sp>
      </p:grpSp>
      <p:pic>
        <p:nvPicPr>
          <p:cNvPr id="10" name="Picture 9" descr="" title="">
            <a:extLst>
              <a:ext uri="{FF2B5EF4-FFF2-40B4-BE49-F238E27FC236}">
                <a16:creationId xmlns:a16="http://schemas.microsoft.com/office/drawing/2014/main" id="{398619BF-2CEB-4C51-90AE-E88094040794}"/>
              </a:ext>
            </a:extLst>
          </p:cNvPr>
          <p:cNvPicPr>
            <a:picLocks noChangeAspect="1"/>
          </p:cNvPicPr>
          <p:nvPr/>
        </p:nvPicPr>
        <p:blipFill>
          <a:blip r:embed="rId3"/>
          <a:stretch>
            <a:fillRect/>
          </a:stretch>
        </p:blipFill>
        <p:spPr>
          <a:xfrm rot="20211611">
            <a:off x="1022632" y="540482"/>
            <a:ext cx="3529124" cy="4627869"/>
          </a:xfrm>
          <a:prstGeom prst="rect">
            <a:avLst/>
          </a:prstGeom>
        </p:spPr>
      </p:pic>
    </p:spTree>
    <p:extLst>
      <p:ext uri="{BB962C8B-B14F-4D97-AF65-F5344CB8AC3E}">
        <p14:creationId xmlns:p14="http://schemas.microsoft.com/office/powerpoint/2010/main" val="1805002173"/>
      </p:ext>
    </p:extLst>
  </p:cSld>
  <p:clrMapOvr>
    <a:masterClrMapping/>
  </p:clrMapOvr>
</p:sld>
</file>

<file path=ppt/slides/slide46.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11" name="Rectangle 10" descr="" title="">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 title="">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descr="" title="">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descr="" title="">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descr="" title="">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itle 4" descr="" title="">
            <a:extLst>
              <a:ext uri="{FF2B5EF4-FFF2-40B4-BE49-F238E27FC236}">
                <a16:creationId xmlns:a16="http://schemas.microsoft.com/office/drawing/2014/main" id="{7DA7A984-1136-F866-1C54-24DD32F4B5DD}"/>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6000" kern="1200" dirty="0">
                <a:solidFill>
                  <a:srgbClr val="FFFFFF"/>
                </a:solidFill>
                <a:latin typeface="+mn-lt"/>
                <a:ea typeface="+mj-ea"/>
                <a:cs typeface="+mj-cs"/>
              </a:rPr>
              <a:t>Share How to Help</a:t>
            </a:r>
          </a:p>
        </p:txBody>
      </p:sp>
      <p:pic>
        <p:nvPicPr>
          <p:cNvPr id="6" name="Picture 5" descr="" title="">
            <a:extLst>
              <a:ext uri="{FF2B5EF4-FFF2-40B4-BE49-F238E27FC236}">
                <a16:creationId xmlns:a16="http://schemas.microsoft.com/office/drawing/2014/main" id="{D56E8AE3-56A9-D99C-BE8B-6E02A6A55AF7}"/>
              </a:ext>
            </a:extLst>
          </p:cNvPr>
          <p:cNvPicPr>
            <a:picLocks noChangeAspect="1"/>
          </p:cNvPicPr>
          <p:nvPr/>
        </p:nvPicPr>
        <p:blipFill>
          <a:blip r:embed="rId2"/>
          <a:stretch>
            <a:fillRect/>
          </a:stretch>
        </p:blipFill>
        <p:spPr>
          <a:xfrm>
            <a:off x="3878043" y="-1"/>
            <a:ext cx="8262137" cy="6857573"/>
          </a:xfrm>
          <a:prstGeom prst="rect">
            <a:avLst/>
          </a:prstGeom>
        </p:spPr>
      </p:pic>
    </p:spTree>
    <p:extLst>
      <p:ext uri="{BB962C8B-B14F-4D97-AF65-F5344CB8AC3E}">
        <p14:creationId xmlns:p14="http://schemas.microsoft.com/office/powerpoint/2010/main" val="869252728"/>
      </p:ext>
    </p:extLst>
  </p:cSld>
  <p:clrMapOvr>
    <a:masterClrMapping/>
  </p:clrMapOvr>
</p:sld>
</file>

<file path=ppt/slides/slide47.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10" name="Rectangle 9" descr="" title="">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 title="">
            <a:extLst>
              <a:ext uri="{FF2B5EF4-FFF2-40B4-BE49-F238E27FC236}">
                <a16:creationId xmlns:a16="http://schemas.microsoft.com/office/drawing/2014/main" id="{B955BEFB-3D10-4472-925F-3F563AED9CCC}"/>
              </a:ext>
            </a:extLst>
          </p:cNvPr>
          <p:cNvPicPr>
            <a:picLocks noGrp="1" noChangeAspect="1"/>
          </p:cNvPicPr>
          <p:nvPr>
            <p:ph sz="half" idx="2"/>
          </p:nvPr>
        </p:nvPicPr>
        <p:blipFill rotWithShape="1">
          <a:blip r:embed="rId2"/>
          <a:srcRect l="14017" r="10143" b="8397"/>
          <a:stretch/>
        </p:blipFill>
        <p:spPr>
          <a:xfrm>
            <a:off x="3523488" y="10"/>
            <a:ext cx="8668512" cy="6857990"/>
          </a:xfrm>
          <a:prstGeom prst="rect">
            <a:avLst/>
          </a:prstGeom>
        </p:spPr>
      </p:pic>
      <p:sp>
        <p:nvSpPr>
          <p:cNvPr id="12" name="Rectangle 11" descr="" title="">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descr="" title="">
            <a:extLst>
              <a:ext uri="{FF2B5EF4-FFF2-40B4-BE49-F238E27FC236}">
                <a16:creationId xmlns:a16="http://schemas.microsoft.com/office/drawing/2014/main" id="{656B5918-E3FF-4EFC-88A0-60F1383A3C4D}"/>
              </a:ext>
            </a:extLst>
          </p:cNvPr>
          <p:cNvSpPr>
            <a:spLocks noGrp="1"/>
          </p:cNvSpPr>
          <p:nvPr>
            <p:ph type="title"/>
          </p:nvPr>
        </p:nvSpPr>
        <p:spPr>
          <a:xfrm>
            <a:off x="477981" y="1122363"/>
            <a:ext cx="5869810" cy="1565973"/>
          </a:xfrm>
        </p:spPr>
        <p:txBody>
          <a:bodyPr vert="horz" lIns="91440" tIns="45720" rIns="91440" bIns="45720" rtlCol="0" anchor="b">
            <a:normAutofit/>
          </a:bodyPr>
          <a:lstStyle/>
          <a:p>
            <a:r>
              <a:rPr lang="en-US" sz="5000" dirty="0">
                <a:solidFill>
                  <a:srgbClr val="003F87"/>
                </a:solidFill>
                <a:latin typeface="Rockwell" panose="02060603020205020403" pitchFamily="18" charset="0"/>
                <a:ea typeface="+mn-ea"/>
                <a:cs typeface="+mn-cs"/>
              </a:rPr>
              <a:t>Support Your Local Den Leader</a:t>
            </a:r>
          </a:p>
        </p:txBody>
      </p:sp>
      <p:sp>
        <p:nvSpPr>
          <p:cNvPr id="14" name="Rectangle 13" descr="" title="">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6" name="Rectangle 15" descr="" title="">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Content Placeholder 2" descr="" title="">
            <a:extLst>
              <a:ext uri="{FF2B5EF4-FFF2-40B4-BE49-F238E27FC236}">
                <a16:creationId xmlns:a16="http://schemas.microsoft.com/office/drawing/2014/main" id="{6F72CDB1-E477-4BA4-8C2E-F887941763BB}"/>
              </a:ext>
            </a:extLst>
          </p:cNvPr>
          <p:cNvSpPr txBox="1">
            <a:spLocks/>
          </p:cNvSpPr>
          <p:nvPr/>
        </p:nvSpPr>
        <p:spPr>
          <a:xfrm>
            <a:off x="477982" y="2918234"/>
            <a:ext cx="5485496" cy="37343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500" dirty="0">
                <a:solidFill>
                  <a:srgbClr val="003F87"/>
                </a:solidFill>
                <a:latin typeface="Rockwell" panose="02060603020205020403" pitchFamily="18" charset="0"/>
              </a:rPr>
              <a:t>Pack “Every Parent Helps” Policy</a:t>
            </a:r>
          </a:p>
          <a:p>
            <a:r>
              <a:rPr lang="en-US" sz="3600" dirty="0">
                <a:solidFill>
                  <a:srgbClr val="003F87"/>
                </a:solidFill>
                <a:latin typeface="Rockwell" panose="02060603020205020403" pitchFamily="18" charset="0"/>
              </a:rPr>
              <a:t>Share Adventure (meeting) Resources</a:t>
            </a:r>
          </a:p>
          <a:p>
            <a:pPr lvl="1">
              <a:buFont typeface="Courier New" panose="02070309020205020404" pitchFamily="49" charset="0"/>
              <a:buChar char="o"/>
            </a:pPr>
            <a:r>
              <a:rPr lang="en-US" sz="3200" dirty="0">
                <a:solidFill>
                  <a:srgbClr val="003F87"/>
                </a:solidFill>
                <a:latin typeface="Rockwell" panose="02060603020205020403" pitchFamily="18" charset="0"/>
              </a:rPr>
              <a:t>  </a:t>
            </a:r>
            <a:r>
              <a:rPr lang="en-US" sz="3600" dirty="0">
                <a:solidFill>
                  <a:srgbClr val="003F87"/>
                </a:solidFill>
                <a:latin typeface="Rockwell" panose="02060603020205020403" pitchFamily="18" charset="0"/>
              </a:rPr>
              <a:t>Share with Leaders</a:t>
            </a:r>
          </a:p>
          <a:p>
            <a:pPr lvl="1">
              <a:buFont typeface="Courier New" panose="02070309020205020404" pitchFamily="49" charset="0"/>
              <a:buChar char="o"/>
            </a:pPr>
            <a:r>
              <a:rPr lang="en-US" sz="3600" dirty="0">
                <a:solidFill>
                  <a:srgbClr val="003F87"/>
                </a:solidFill>
                <a:latin typeface="Rockwell" panose="02060603020205020403" pitchFamily="18" charset="0"/>
              </a:rPr>
              <a:t> And with </a:t>
            </a:r>
            <a:r>
              <a:rPr lang="en-US" sz="3600" i="1" u="sng" dirty="0">
                <a:solidFill>
                  <a:srgbClr val="003F87"/>
                </a:solidFill>
                <a:latin typeface="Rockwell" panose="02060603020205020403" pitchFamily="18" charset="0"/>
              </a:rPr>
              <a:t>All</a:t>
            </a:r>
            <a:r>
              <a:rPr lang="en-US" sz="3600" dirty="0">
                <a:solidFill>
                  <a:srgbClr val="003F87"/>
                </a:solidFill>
                <a:latin typeface="Rockwell" panose="02060603020205020403" pitchFamily="18" charset="0"/>
              </a:rPr>
              <a:t> Parents</a:t>
            </a:r>
          </a:p>
        </p:txBody>
      </p:sp>
    </p:spTree>
    <p:extLst>
      <p:ext uri="{BB962C8B-B14F-4D97-AF65-F5344CB8AC3E}">
        <p14:creationId xmlns:p14="http://schemas.microsoft.com/office/powerpoint/2010/main" val="3247623122"/>
      </p:ext>
    </p:extLst>
  </p:cSld>
  <p:clrMapOvr>
    <a:masterClrMapping/>
  </p:clrMapOvr>
</p:sld>
</file>

<file path=ppt/slides/slide48.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descr="" title=""/>
        <p:cNvGrpSpPr/>
        <p:nvPr/>
      </p:nvGrpSpPr>
      <p:grpSpPr>
        <a:xfrm>
          <a:off x="0" y="0"/>
          <a:ext cx="0" cy="0"/>
          <a:chOff x="0" y="0"/>
          <a:chExt cx="0" cy="0"/>
        </a:xfrm>
      </p:grpSpPr>
      <p:sp useBgFill="1">
        <p:nvSpPr>
          <p:cNvPr id="14" name="Rectangle 13" descr="" title="">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Content Placeholder 6" descr="" title="">
            <a:extLst>
              <a:ext uri="{FF2B5EF4-FFF2-40B4-BE49-F238E27FC236}">
                <a16:creationId xmlns:a16="http://schemas.microsoft.com/office/drawing/2014/main" id="{338683A0-8E8D-4A1C-828C-7C50613E8B60}"/>
              </a:ext>
            </a:extLst>
          </p:cNvPr>
          <p:cNvPicPr>
            <a:picLocks noChangeAspect="1"/>
          </p:cNvPicPr>
          <p:nvPr/>
        </p:nvPicPr>
        <p:blipFill rotWithShape="1">
          <a:blip r:embed="rId2"/>
          <a:srcRect r="-1" b="45799"/>
          <a:stretch/>
        </p:blipFill>
        <p:spPr>
          <a:xfrm>
            <a:off x="320040" y="320040"/>
            <a:ext cx="11548872" cy="4303462"/>
          </a:xfrm>
          <a:prstGeom prst="rect">
            <a:avLst/>
          </a:prstGeom>
        </p:spPr>
      </p:pic>
      <p:sp>
        <p:nvSpPr>
          <p:cNvPr id="16" name="Rectangle 15" descr="" title="">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4" descr="" title="">
            <a:extLst>
              <a:ext uri="{FF2B5EF4-FFF2-40B4-BE49-F238E27FC236}">
                <a16:creationId xmlns:a16="http://schemas.microsoft.com/office/drawing/2014/main" id="{578DA931-8D74-4665-89E6-3614500F9BD5}"/>
              </a:ext>
            </a:extLst>
          </p:cNvPr>
          <p:cNvSpPr>
            <a:spLocks noGrp="1"/>
          </p:cNvSpPr>
          <p:nvPr>
            <p:ph type="title"/>
          </p:nvPr>
        </p:nvSpPr>
        <p:spPr>
          <a:xfrm>
            <a:off x="841248" y="5009083"/>
            <a:ext cx="2889504" cy="1345997"/>
          </a:xfrm>
        </p:spPr>
        <p:txBody>
          <a:bodyPr anchor="ctr">
            <a:noAutofit/>
          </a:bodyPr>
          <a:lstStyle/>
          <a:p>
            <a:r>
              <a:rPr lang="en-US" sz="3500" dirty="0">
                <a:solidFill>
                  <a:srgbClr val="003F87"/>
                </a:solidFill>
                <a:latin typeface="Rockwell" panose="02060603020205020403" pitchFamily="18" charset="0"/>
              </a:rPr>
              <a:t>Adventure Resource Pages</a:t>
            </a:r>
          </a:p>
        </p:txBody>
      </p:sp>
      <p:cxnSp>
        <p:nvCxnSpPr>
          <p:cNvPr id="18" name="Straight Connector 17" descr="" title="">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10" descr="" title="">
            <a:extLst>
              <a:ext uri="{FF2B5EF4-FFF2-40B4-BE49-F238E27FC236}">
                <a16:creationId xmlns:a16="http://schemas.microsoft.com/office/drawing/2014/main" id="{5793350B-6386-4187-9ECC-09B5594A6CBA}"/>
              </a:ext>
            </a:extLst>
          </p:cNvPr>
          <p:cNvSpPr>
            <a:spLocks noGrp="1"/>
          </p:cNvSpPr>
          <p:nvPr>
            <p:ph idx="1"/>
          </p:nvPr>
        </p:nvSpPr>
        <p:spPr>
          <a:xfrm>
            <a:off x="4379976" y="5009083"/>
            <a:ext cx="6976872" cy="1345997"/>
          </a:xfrm>
        </p:spPr>
        <p:txBody>
          <a:bodyPr anchor="ctr">
            <a:normAutofit/>
          </a:bodyPr>
          <a:lstStyle/>
          <a:p>
            <a:r>
              <a:rPr lang="en-US" sz="2700" dirty="0">
                <a:solidFill>
                  <a:srgbClr val="003F87"/>
                </a:solidFill>
                <a:latin typeface="Rockwell" panose="02060603020205020403" pitchFamily="18" charset="0"/>
              </a:rPr>
              <a:t>Rank by Rank, Adventure by Adventure – including Plans for “Mixed Grade” Dens</a:t>
            </a:r>
          </a:p>
        </p:txBody>
      </p:sp>
    </p:spTree>
    <p:extLst>
      <p:ext uri="{BB962C8B-B14F-4D97-AF65-F5344CB8AC3E}">
        <p14:creationId xmlns:p14="http://schemas.microsoft.com/office/powerpoint/2010/main" val="3114513833"/>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16="http://schemas.microsoft.com/office/drawing/2014/main" xmlns:adec="http://schemas.microsoft.com/office/drawing/2017/decorative" xmlns:p16="http://schemas.microsoft.com/office/powerpoint/2015/main" xmlns:ask="http://schemas.microsoft.com/office/drawing/2018/sketchyshapes"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16" name="Rectangle 15" descr="" title="">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Content Placeholder 8" descr="" title="">
            <a:extLst>
              <a:ext uri="{FF2B5EF4-FFF2-40B4-BE49-F238E27FC236}">
                <a16:creationId xmlns:a16="http://schemas.microsoft.com/office/drawing/2014/main" id="{416FD166-B309-452A-BC47-2CEA7A1D00C9}"/>
              </a:ext>
            </a:extLst>
          </p:cNvPr>
          <p:cNvPicPr>
            <a:picLocks noChangeAspect="1"/>
          </p:cNvPicPr>
          <p:nvPr/>
        </p:nvPicPr>
        <p:blipFill rotWithShape="1">
          <a:blip r:embed="rId2">
            <a:alphaModFix amt="40000"/>
          </a:blip>
          <a:srcRect t="4276" b="15653"/>
          <a:stretch/>
        </p:blipFill>
        <p:spPr>
          <a:xfrm>
            <a:off x="20" y="10"/>
            <a:ext cx="12191979" cy="6857990"/>
          </a:xfrm>
          <a:prstGeom prst="rect">
            <a:avLst/>
          </a:prstGeom>
        </p:spPr>
      </p:pic>
      <p:sp>
        <p:nvSpPr>
          <p:cNvPr id="7" name="Title 6" descr="" title="">
            <a:extLst>
              <a:ext uri="{FF2B5EF4-FFF2-40B4-BE49-F238E27FC236}">
                <a16:creationId xmlns:a16="http://schemas.microsoft.com/office/drawing/2014/main" id="{1DD2719D-309D-4145-8800-5A6417A2A17D}"/>
              </a:ext>
            </a:extLst>
          </p:cNvPr>
          <p:cNvSpPr>
            <a:spLocks noGrp="1"/>
          </p:cNvSpPr>
          <p:nvPr>
            <p:ph type="title"/>
          </p:nvPr>
        </p:nvSpPr>
        <p:spPr>
          <a:xfrm>
            <a:off x="246185" y="365125"/>
            <a:ext cx="11107615" cy="1325563"/>
          </a:xfrm>
        </p:spPr>
        <p:txBody>
          <a:bodyPr>
            <a:noAutofit/>
          </a:bodyPr>
          <a:lstStyle/>
          <a:p>
            <a:r>
              <a:rPr lang="en-US" sz="5800" dirty="0">
                <a:solidFill>
                  <a:srgbClr val="FFFFFF"/>
                </a:solidFill>
                <a:latin typeface="Rockwell" panose="02060603020205020403" pitchFamily="18" charset="0"/>
              </a:rPr>
              <a:t>Adventure Website Pages</a:t>
            </a:r>
            <a:endParaRPr lang="en-US" sz="5800" dirty="0">
              <a:solidFill>
                <a:srgbClr val="FFFFFF"/>
              </a:solidFill>
              <a:latin typeface="Rockwell" panose="02060603020205020403" pitchFamily="18" charset="0"/>
              <a:ea typeface="+mn-ea"/>
              <a:cs typeface="+mn-cs"/>
            </a:endParaRPr>
          </a:p>
        </p:txBody>
      </p:sp>
      <p:sp>
        <p:nvSpPr>
          <p:cNvPr id="18" name="sketchy line" descr="" titl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Content Placeholder 12" descr="" title="">
            <a:extLst>
              <a:ext uri="{FF2B5EF4-FFF2-40B4-BE49-F238E27FC236}">
                <a16:creationId xmlns:a16="http://schemas.microsoft.com/office/drawing/2014/main" id="{57135043-3852-495C-9CF7-D564E69D26FA}"/>
              </a:ext>
            </a:extLst>
          </p:cNvPr>
          <p:cNvSpPr>
            <a:spLocks noGrp="1"/>
          </p:cNvSpPr>
          <p:nvPr>
            <p:ph idx="1"/>
          </p:nvPr>
        </p:nvSpPr>
        <p:spPr>
          <a:xfrm>
            <a:off x="490330" y="1908314"/>
            <a:ext cx="10863470" cy="4273030"/>
          </a:xfrm>
        </p:spPr>
        <p:txBody>
          <a:bodyPr>
            <a:normAutofit/>
          </a:bodyPr>
          <a:lstStyle/>
          <a:p>
            <a:r>
              <a:rPr lang="en-US" sz="3500" dirty="0">
                <a:solidFill>
                  <a:srgbClr val="FFFFFF"/>
                </a:solidFill>
                <a:latin typeface="Rockwell" panose="02060603020205020403" pitchFamily="18" charset="0"/>
              </a:rPr>
              <a:t>Requirements</a:t>
            </a:r>
          </a:p>
          <a:p>
            <a:endParaRPr lang="en-US" sz="3500" dirty="0">
              <a:solidFill>
                <a:srgbClr val="FFFFFF"/>
              </a:solidFill>
              <a:latin typeface="Rockwell" panose="02060603020205020403" pitchFamily="18" charset="0"/>
            </a:endParaRPr>
          </a:p>
          <a:p>
            <a:r>
              <a:rPr lang="en-US" sz="3500" dirty="0">
                <a:solidFill>
                  <a:srgbClr val="FFFFFF"/>
                </a:solidFill>
                <a:latin typeface="Rockwell" panose="02060603020205020403" pitchFamily="18" charset="0"/>
              </a:rPr>
              <a:t>Den Leader Guide Plans (other versions as needed and written)</a:t>
            </a:r>
          </a:p>
          <a:p>
            <a:pPr marL="0" indent="0">
              <a:buNone/>
            </a:pPr>
            <a:endParaRPr lang="en-US" sz="3500" dirty="0">
              <a:solidFill>
                <a:srgbClr val="FFFFFF"/>
              </a:solidFill>
              <a:latin typeface="Rockwell" panose="02060603020205020403" pitchFamily="18" charset="0"/>
            </a:endParaRPr>
          </a:p>
          <a:p>
            <a:r>
              <a:rPr lang="en-US" sz="3500" dirty="0">
                <a:solidFill>
                  <a:srgbClr val="FFFFFF"/>
                </a:solidFill>
                <a:latin typeface="Rockwell" panose="02060603020205020403" pitchFamily="18" charset="0"/>
              </a:rPr>
              <a:t>Videos and Other Links</a:t>
            </a:r>
          </a:p>
        </p:txBody>
      </p:sp>
    </p:spTree>
    <p:extLst>
      <p:ext uri="{BB962C8B-B14F-4D97-AF65-F5344CB8AC3E}">
        <p14:creationId xmlns:p14="http://schemas.microsoft.com/office/powerpoint/2010/main" val="3457376748"/>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0" name="Rectangle 9" descr="" title="">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Picture 11" descr="" title="">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descr="" title="">
            <a:extLst>
              <a:ext uri="{FF2B5EF4-FFF2-40B4-BE49-F238E27FC236}">
                <a16:creationId xmlns:a16="http://schemas.microsoft.com/office/drawing/2014/main" id="{CE56E43F-9C66-4016-86E0-31C4B4A6CCD6}"/>
              </a:ext>
            </a:extLst>
          </p:cNvPr>
          <p:cNvSpPr>
            <a:spLocks noGrp="1"/>
          </p:cNvSpPr>
          <p:nvPr>
            <p:ph type="title"/>
          </p:nvPr>
        </p:nvSpPr>
        <p:spPr>
          <a:xfrm>
            <a:off x="1179226" y="826680"/>
            <a:ext cx="9833548" cy="1325563"/>
          </a:xfrm>
        </p:spPr>
        <p:txBody>
          <a:bodyPr>
            <a:noAutofit/>
          </a:bodyPr>
          <a:lstStyle/>
          <a:p>
            <a:pPr algn="ctr"/>
            <a:r>
              <a:rPr lang="en-US" sz="5200" dirty="0">
                <a:solidFill>
                  <a:srgbClr val="FFFFFF"/>
                </a:solidFill>
                <a:latin typeface="Rockwell" panose="02060603020205020403" pitchFamily="18" charset="0"/>
              </a:rPr>
              <a:t>“Out Of Handbook” Adventures</a:t>
            </a:r>
          </a:p>
        </p:txBody>
      </p:sp>
      <p:sp>
        <p:nvSpPr>
          <p:cNvPr id="5" name="Content Placeholder 4" descr="" title="">
            <a:extLst>
              <a:ext uri="{FF2B5EF4-FFF2-40B4-BE49-F238E27FC236}">
                <a16:creationId xmlns:a16="http://schemas.microsoft.com/office/drawing/2014/main" id="{56914B17-4C27-44D2-BB95-68F8AAC315F4}"/>
              </a:ext>
            </a:extLst>
          </p:cNvPr>
          <p:cNvSpPr>
            <a:spLocks noGrp="1"/>
          </p:cNvSpPr>
          <p:nvPr>
            <p:ph idx="1"/>
          </p:nvPr>
        </p:nvSpPr>
        <p:spPr>
          <a:xfrm>
            <a:off x="251791" y="2608164"/>
            <a:ext cx="11584304" cy="2242134"/>
          </a:xfrm>
        </p:spPr>
        <p:txBody>
          <a:bodyPr>
            <a:noAutofit/>
          </a:bodyPr>
          <a:lstStyle/>
          <a:p>
            <a:pPr marL="0" indent="0">
              <a:buNone/>
            </a:pPr>
            <a:r>
              <a:rPr lang="en-US" sz="2700" u="sng" dirty="0">
                <a:solidFill>
                  <a:srgbClr val="003F87"/>
                </a:solidFill>
                <a:latin typeface="Rockwell" panose="02060603020205020403" pitchFamily="18" charset="0"/>
              </a:rPr>
              <a:t>Someone Says</a:t>
            </a:r>
            <a:r>
              <a:rPr lang="en-US" sz="2700" dirty="0">
                <a:solidFill>
                  <a:srgbClr val="003F87"/>
                </a:solidFill>
                <a:latin typeface="Rockwell" panose="02060603020205020403" pitchFamily="18" charset="0"/>
              </a:rPr>
              <a:t>:  I know your Scouts love Pets – but only 3</a:t>
            </a:r>
            <a:r>
              <a:rPr lang="en-US" sz="2700" baseline="30000" dirty="0">
                <a:solidFill>
                  <a:srgbClr val="003F87"/>
                </a:solidFill>
                <a:latin typeface="Rockwell" panose="02060603020205020403" pitchFamily="18" charset="0"/>
              </a:rPr>
              <a:t>rd</a:t>
            </a:r>
            <a:r>
              <a:rPr lang="en-US" sz="2700" dirty="0">
                <a:solidFill>
                  <a:srgbClr val="003F87"/>
                </a:solidFill>
                <a:latin typeface="Rockwell" panose="02060603020205020403" pitchFamily="18" charset="0"/>
              </a:rPr>
              <a:t> Graders can earn the Critter Care Loop,  because the only Adventure about Pets is in the Bear Handbook.   </a:t>
            </a:r>
            <a:r>
              <a:rPr lang="en-US" sz="2700" u="sng" dirty="0">
                <a:solidFill>
                  <a:srgbClr val="003F87"/>
                </a:solidFill>
                <a:latin typeface="Rockwell" panose="02060603020205020403" pitchFamily="18" charset="0"/>
              </a:rPr>
              <a:t>Nobody else can earn that Loop</a:t>
            </a:r>
            <a:r>
              <a:rPr lang="en-US" sz="2700" dirty="0">
                <a:solidFill>
                  <a:srgbClr val="003F87"/>
                </a:solidFill>
                <a:latin typeface="Rockwell" panose="02060603020205020403" pitchFamily="18" charset="0"/>
              </a:rPr>
              <a:t>!!!</a:t>
            </a:r>
          </a:p>
          <a:p>
            <a:pPr marL="0" indent="0">
              <a:buNone/>
            </a:pPr>
            <a:r>
              <a:rPr lang="en-US" sz="2700" u="sng" dirty="0">
                <a:solidFill>
                  <a:srgbClr val="003F87"/>
                </a:solidFill>
                <a:latin typeface="Rockwell" panose="02060603020205020403" pitchFamily="18" charset="0"/>
              </a:rPr>
              <a:t>Response</a:t>
            </a:r>
            <a:r>
              <a:rPr lang="en-US" sz="2700" dirty="0">
                <a:solidFill>
                  <a:srgbClr val="003F87"/>
                </a:solidFill>
                <a:latin typeface="Rockwell" panose="02060603020205020403" pitchFamily="18" charset="0"/>
              </a:rPr>
              <a:t>:   </a:t>
            </a:r>
            <a:r>
              <a:rPr lang="en-US" sz="2700" i="1" dirty="0">
                <a:solidFill>
                  <a:srgbClr val="003F87"/>
                </a:solidFill>
                <a:latin typeface="Rockwell" panose="02060603020205020403" pitchFamily="18" charset="0"/>
              </a:rPr>
              <a:t>Lighten up, Francis</a:t>
            </a:r>
            <a:r>
              <a:rPr lang="en-US" sz="2700" dirty="0">
                <a:solidFill>
                  <a:srgbClr val="003F87"/>
                </a:solidFill>
                <a:latin typeface="Rockwell" panose="02060603020205020403" pitchFamily="18" charset="0"/>
              </a:rPr>
              <a:t>.  Gee whiz, if other Scouts complete the Requirements, recognize them and award it!  For them, it’s just a Loop.</a:t>
            </a:r>
          </a:p>
        </p:txBody>
      </p:sp>
      <p:pic>
        <p:nvPicPr>
          <p:cNvPr id="6" name="Picture 5" descr="" title="">
            <a:extLst>
              <a:ext uri="{FF2B5EF4-FFF2-40B4-BE49-F238E27FC236}">
                <a16:creationId xmlns:a16="http://schemas.microsoft.com/office/drawing/2014/main" id="{8D8196AE-3733-46F5-A274-453AA1F28672}"/>
              </a:ext>
            </a:extLst>
          </p:cNvPr>
          <p:cNvPicPr>
            <a:picLocks noChangeAspect="1"/>
          </p:cNvPicPr>
          <p:nvPr/>
        </p:nvPicPr>
        <p:blipFill>
          <a:blip r:embed="rId3"/>
          <a:stretch>
            <a:fillRect/>
          </a:stretch>
        </p:blipFill>
        <p:spPr>
          <a:xfrm>
            <a:off x="10193541" y="4688244"/>
            <a:ext cx="1998459" cy="2169756"/>
          </a:xfrm>
          <a:prstGeom prst="rect">
            <a:avLst/>
          </a:prstGeom>
        </p:spPr>
      </p:pic>
      <p:sp>
        <p:nvSpPr>
          <p:cNvPr id="9" name="Content Placeholder 4" descr="" title="">
            <a:extLst>
              <a:ext uri="{FF2B5EF4-FFF2-40B4-BE49-F238E27FC236}">
                <a16:creationId xmlns:a16="http://schemas.microsoft.com/office/drawing/2014/main" id="{56FA7B0F-8BC4-42F2-835D-4468E3ACA73D}"/>
              </a:ext>
            </a:extLst>
          </p:cNvPr>
          <p:cNvSpPr txBox="1">
            <a:spLocks/>
          </p:cNvSpPr>
          <p:nvPr/>
        </p:nvSpPr>
        <p:spPr>
          <a:xfrm>
            <a:off x="355601" y="4770786"/>
            <a:ext cx="9837940" cy="20872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00" b="0" i="0" u="sng" strike="noStrike" kern="1200" cap="none" spc="0" normalizeH="0" baseline="0" noProof="0" dirty="0">
                <a:ln>
                  <a:noFill/>
                </a:ln>
                <a:solidFill>
                  <a:srgbClr val="003F87"/>
                </a:solidFill>
                <a:effectLst/>
                <a:uLnTx/>
                <a:uFillTx/>
                <a:latin typeface="Rockwell" panose="02060603020205020403" pitchFamily="18" charset="0"/>
                <a:ea typeface="+mn-ea"/>
                <a:cs typeface="+mn-cs"/>
              </a:rPr>
              <a:t>Keep It Simple, Make It Fun</a:t>
            </a:r>
            <a:r>
              <a:rPr kumimoji="0" lang="en-US" sz="2700" i="0" strike="noStrike" kern="1200" cap="none" spc="0" normalizeH="0" baseline="0" noProof="0" dirty="0">
                <a:ln>
                  <a:noFill/>
                </a:ln>
                <a:solidFill>
                  <a:srgbClr val="003F87"/>
                </a:solidFill>
                <a:effectLst/>
                <a:uLnTx/>
                <a:uFillTx/>
                <a:latin typeface="Rockwell" panose="02060603020205020403" pitchFamily="18" charset="0"/>
                <a:ea typeface="+mn-ea"/>
                <a:cs typeface="+mn-cs"/>
              </a:rPr>
              <a:t> – if there is a Loop or Pin you like</a:t>
            </a:r>
            <a:r>
              <a:rPr kumimoji="0" lang="en-US" sz="27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 </a:t>
            </a:r>
          </a:p>
          <a:p>
            <a:pPr>
              <a:defRPr/>
            </a:pPr>
            <a:r>
              <a:rPr kumimoji="0" lang="en-US" sz="27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Just do it.  </a:t>
            </a:r>
          </a:p>
          <a:p>
            <a:pPr>
              <a:defRPr/>
            </a:pPr>
            <a:r>
              <a:rPr lang="en-US" sz="2700" dirty="0">
                <a:solidFill>
                  <a:srgbClr val="003F87"/>
                </a:solidFill>
                <a:latin typeface="Rockwell" panose="02060603020205020403" pitchFamily="18" charset="0"/>
              </a:rPr>
              <a:t>It’s just a loop.</a:t>
            </a:r>
            <a:endParaRPr kumimoji="0" lang="en-US" sz="27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endParaRPr>
          </a:p>
          <a:p>
            <a:pPr marL="0" indent="0">
              <a:buNone/>
              <a:defRPr/>
            </a:pPr>
            <a:r>
              <a:rPr lang="en-US" sz="2700" dirty="0">
                <a:solidFill>
                  <a:srgbClr val="003F87"/>
                </a:solidFill>
                <a:latin typeface="Rockwell" panose="02060603020205020403" pitchFamily="18" charset="0"/>
              </a:rPr>
              <a:t>Easier than making up different requirements + awards.</a:t>
            </a:r>
            <a:endParaRPr kumimoji="0" lang="en-US" sz="27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endParaRPr>
          </a:p>
        </p:txBody>
      </p:sp>
    </p:spTree>
    <p:extLst>
      <p:ext uri="{BB962C8B-B14F-4D97-AF65-F5344CB8AC3E}">
        <p14:creationId xmlns:p14="http://schemas.microsoft.com/office/powerpoint/2010/main" val="2979386435"/>
      </p:ext>
    </p:extLst>
  </p:cSld>
  <p:clrMapOvr>
    <a:masterClrMapping/>
  </p:clrMapOvr>
</p:sld>
</file>

<file path=ppt/slides/slide51.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35" name="Rectangle 134" descr="" title="">
            <a:extLst>
              <a:ext uri="{FF2B5EF4-FFF2-40B4-BE49-F238E27FC236}">
                <a16:creationId xmlns:a16="http://schemas.microsoft.com/office/drawing/2014/main" id="{936CFC0A-8C37-453C-9488-1B30FBC3B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descr="" title="">
            <a:extLst>
              <a:ext uri="{FF2B5EF4-FFF2-40B4-BE49-F238E27FC236}">
                <a16:creationId xmlns:a16="http://schemas.microsoft.com/office/drawing/2014/main" id="{D4475FD3-1D79-4911-BE0D-0CBDF54C6762}"/>
              </a:ext>
            </a:extLst>
          </p:cNvPr>
          <p:cNvSpPr>
            <a:spLocks noGrp="1"/>
          </p:cNvSpPr>
          <p:nvPr>
            <p:ph type="title"/>
          </p:nvPr>
        </p:nvSpPr>
        <p:spPr>
          <a:xfrm>
            <a:off x="1382597" y="3424348"/>
            <a:ext cx="9426806" cy="1424410"/>
          </a:xfrm>
        </p:spPr>
        <p:txBody>
          <a:bodyPr vert="horz" lIns="91440" tIns="45720" rIns="91440" bIns="45720" rtlCol="0" anchor="b">
            <a:normAutofit/>
          </a:bodyPr>
          <a:lstStyle/>
          <a:p>
            <a:pPr algn="ctr"/>
            <a:r>
              <a:rPr lang="en-US" sz="6000" dirty="0">
                <a:solidFill>
                  <a:srgbClr val="003F87"/>
                </a:solidFill>
                <a:latin typeface="Rockwell" panose="02060603020205020403" pitchFamily="18" charset="0"/>
                <a:ea typeface="+mn-ea"/>
                <a:cs typeface="+mn-cs"/>
              </a:rPr>
              <a:t>Pack Budgeting</a:t>
            </a:r>
          </a:p>
        </p:txBody>
      </p:sp>
      <p:sp>
        <p:nvSpPr>
          <p:cNvPr id="3" name="Content Placeholder 2" descr="" title="">
            <a:extLst>
              <a:ext uri="{FF2B5EF4-FFF2-40B4-BE49-F238E27FC236}">
                <a16:creationId xmlns:a16="http://schemas.microsoft.com/office/drawing/2014/main" id="{59A7348A-8BCB-407C-907C-2E01764B683F}"/>
              </a:ext>
            </a:extLst>
          </p:cNvPr>
          <p:cNvSpPr>
            <a:spLocks noGrp="1"/>
          </p:cNvSpPr>
          <p:nvPr>
            <p:ph sz="half" idx="1"/>
          </p:nvPr>
        </p:nvSpPr>
        <p:spPr>
          <a:xfrm>
            <a:off x="755374" y="5121033"/>
            <a:ext cx="10614991" cy="564199"/>
          </a:xfrm>
        </p:spPr>
        <p:txBody>
          <a:bodyPr vert="horz" lIns="91440" tIns="45720" rIns="91440" bIns="45720" rtlCol="0">
            <a:noAutofit/>
          </a:bodyPr>
          <a:lstStyle/>
          <a:p>
            <a:pPr marL="0" indent="0" algn="ctr">
              <a:buNone/>
            </a:pPr>
            <a:r>
              <a:rPr lang="en-US" sz="4000" dirty="0">
                <a:solidFill>
                  <a:srgbClr val="003F87"/>
                </a:solidFill>
                <a:latin typeface="Rockwell" panose="02060603020205020403" pitchFamily="18" charset="0"/>
              </a:rPr>
              <a:t>After All, </a:t>
            </a:r>
            <a:r>
              <a:rPr lang="en-US" sz="4000" i="1" u="sng" dirty="0">
                <a:solidFill>
                  <a:srgbClr val="003F87"/>
                </a:solidFill>
                <a:latin typeface="Rockwell" panose="02060603020205020403" pitchFamily="18" charset="0"/>
              </a:rPr>
              <a:t>Somebody’s</a:t>
            </a:r>
            <a:r>
              <a:rPr lang="en-US" sz="4000" dirty="0">
                <a:solidFill>
                  <a:srgbClr val="003F87"/>
                </a:solidFill>
                <a:latin typeface="Rockwell" panose="02060603020205020403" pitchFamily="18" charset="0"/>
              </a:rPr>
              <a:t> Got To Pay For All This</a:t>
            </a:r>
          </a:p>
        </p:txBody>
      </p:sp>
      <p:sp>
        <p:nvSpPr>
          <p:cNvPr id="137" name="Oval 136" descr="" title="">
            <a:extLst>
              <a:ext uri="{FF2B5EF4-FFF2-40B4-BE49-F238E27FC236}">
                <a16:creationId xmlns:a16="http://schemas.microsoft.com/office/drawing/2014/main" id="{FBC3EAFD-A275-4F9B-8F62-72B6678F35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8526" y="933319"/>
            <a:ext cx="2463430" cy="2486070"/>
          </a:xfrm>
          <a:prstGeom prst="ellipse">
            <a:avLst/>
          </a:prstGeom>
          <a:solidFill>
            <a:srgbClr val="488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Oval 138" descr="" title="">
            <a:extLst>
              <a:ext uri="{FF2B5EF4-FFF2-40B4-BE49-F238E27FC236}">
                <a16:creationId xmlns:a16="http://schemas.microsoft.com/office/drawing/2014/main" id="{06E64A6D-2B9F-4AAD-AB42-A61BAF01AC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7592" y="1268361"/>
            <a:ext cx="1956816" cy="1953058"/>
          </a:xfrm>
          <a:prstGeom prst="ellipse">
            <a:avLst/>
          </a:prstGeom>
          <a:solidFill>
            <a:srgbClr val="FFFFFF"/>
          </a:solidFill>
          <a:ln>
            <a:solidFill>
              <a:srgbClr val="4882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1" name="Picture 140" descr="" title="">
            <a:extLst>
              <a:ext uri="{FF2B5EF4-FFF2-40B4-BE49-F238E27FC236}">
                <a16:creationId xmlns:a16="http://schemas.microsoft.com/office/drawing/2014/main" id="{C51881DD-AD85-41BE-8A49-C2FB45800E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print">
            <a:extLst>
              <a:ext uri="{28A0092B-C50C-407E-A947-70E740481C1C}">
                <a14:useLocalDpi xmlns:a14="http://schemas.microsoft.com/office/drawing/2010/main" val="0"/>
              </a:ext>
            </a:extLst>
          </a:blip>
          <a:srcRect l="33525" t="5243" r="33525" b="36180"/>
          <a:stretch>
            <a:fillRect/>
          </a:stretch>
        </p:blipFill>
        <p:spPr>
          <a:xfrm>
            <a:off x="4860081" y="896194"/>
            <a:ext cx="2560320" cy="2560320"/>
          </a:xfrm>
          <a:custGeom>
            <a:avLst/>
            <a:gdLst>
              <a:gd name="connsiteX0" fmla="*/ 2008598 w 4017196"/>
              <a:gd name="connsiteY0" fmla="*/ 0 h 4017196"/>
              <a:gd name="connsiteX1" fmla="*/ 4017196 w 4017196"/>
              <a:gd name="connsiteY1" fmla="*/ 2008598 h 4017196"/>
              <a:gd name="connsiteX2" fmla="*/ 2008598 w 4017196"/>
              <a:gd name="connsiteY2" fmla="*/ 4017196 h 4017196"/>
              <a:gd name="connsiteX3" fmla="*/ 0 w 4017196"/>
              <a:gd name="connsiteY3" fmla="*/ 2008598 h 4017196"/>
              <a:gd name="connsiteX4" fmla="*/ 2008598 w 4017196"/>
              <a:gd name="connsiteY4" fmla="*/ 0 h 4017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7196" h="4017196">
                <a:moveTo>
                  <a:pt x="2008598" y="0"/>
                </a:moveTo>
                <a:cubicBezTo>
                  <a:pt x="3117916" y="0"/>
                  <a:pt x="4017196" y="899280"/>
                  <a:pt x="4017196" y="2008598"/>
                </a:cubicBezTo>
                <a:cubicBezTo>
                  <a:pt x="4017196" y="3117916"/>
                  <a:pt x="3117916" y="4017196"/>
                  <a:pt x="2008598" y="4017196"/>
                </a:cubicBezTo>
                <a:cubicBezTo>
                  <a:pt x="899280" y="4017196"/>
                  <a:pt x="0" y="3117916"/>
                  <a:pt x="0" y="2008598"/>
                </a:cubicBezTo>
                <a:cubicBezTo>
                  <a:pt x="0" y="899280"/>
                  <a:pt x="899280" y="0"/>
                  <a:pt x="2008598" y="0"/>
                </a:cubicBezTo>
                <a:close/>
              </a:path>
            </a:pathLst>
          </a:custGeom>
        </p:spPr>
      </p:pic>
      <p:pic>
        <p:nvPicPr>
          <p:cNvPr id="1026" name="Picture 2" descr="" title="">
            <a:extLst>
              <a:ext uri="{FF2B5EF4-FFF2-40B4-BE49-F238E27FC236}">
                <a16:creationId xmlns:a16="http://schemas.microsoft.com/office/drawing/2014/main" id="{87D17F70-20C1-40AB-9135-0EA9C3412518}"/>
              </a:ext>
            </a:extLst>
          </p:cNvPr>
          <p:cNvPicPr>
            <a:picLocks noGrp="1" noChangeAspect="1" noChangeArrowheads="1"/>
          </p:cNvPicPr>
          <p:nvPr>
            <p:ph sz="half" idx="2"/>
          </p:nvPr>
        </p:nvPicPr>
        <p:blipFill rotWithShape="1">
          <a:blip r:embed="rId3">
            <a:alphaModFix/>
            <a:extLst>
              <a:ext uri="{28A0092B-C50C-407E-A947-70E740481C1C}">
                <a14:useLocalDpi xmlns:a14="http://schemas.microsoft.com/office/drawing/2010/main" val="0"/>
              </a:ext>
            </a:extLst>
          </a:blip>
          <a:srcRect l="27335" r="30165" b="-1"/>
          <a:stretch/>
        </p:blipFill>
        <p:spPr bwMode="auto">
          <a:xfrm>
            <a:off x="5181600" y="1330490"/>
            <a:ext cx="1828800" cy="18288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cxnSp>
        <p:nvCxnSpPr>
          <p:cNvPr id="143" name="Straight Connector 142" descr="" title="">
            <a:extLst>
              <a:ext uri="{FF2B5EF4-FFF2-40B4-BE49-F238E27FC236}">
                <a16:creationId xmlns:a16="http://schemas.microsoft.com/office/drawing/2014/main" id="{9AD20FE8-ED02-4CDE-83B1-A1436305C3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75960" y="4971278"/>
            <a:ext cx="640080" cy="0"/>
          </a:xfrm>
          <a:prstGeom prst="line">
            <a:avLst/>
          </a:prstGeom>
          <a:ln w="28575">
            <a:solidFill>
              <a:srgbClr val="1FA0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43567"/>
      </p:ext>
    </p:extLst>
  </p:cSld>
  <p:clrMapOvr>
    <a:masterClrMapping/>
  </p:clrMapOvr>
</p:sld>
</file>

<file path=ppt/slides/slide52.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0" name="Rectangle 9" descr="" title="">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 title="">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descr="" title="">
            <a:extLst>
              <a:ext uri="{FF2B5EF4-FFF2-40B4-BE49-F238E27FC236}">
                <a16:creationId xmlns:a16="http://schemas.microsoft.com/office/drawing/2014/main" id="{50841886-A9A3-4203-91A3-E74E8F6D248A}"/>
              </a:ext>
            </a:extLst>
          </p:cNvPr>
          <p:cNvSpPr>
            <a:spLocks noGrp="1"/>
          </p:cNvSpPr>
          <p:nvPr>
            <p:ph type="title"/>
          </p:nvPr>
        </p:nvSpPr>
        <p:spPr>
          <a:xfrm>
            <a:off x="5457206" y="140345"/>
            <a:ext cx="5614875" cy="1224629"/>
          </a:xfrm>
        </p:spPr>
        <p:txBody>
          <a:bodyPr vert="horz" lIns="91440" tIns="45720" rIns="91440" bIns="45720" rtlCol="0" anchor="ctr">
            <a:noAutofit/>
          </a:bodyPr>
          <a:lstStyle/>
          <a:p>
            <a:r>
              <a:rPr lang="en-US" sz="6000" dirty="0">
                <a:solidFill>
                  <a:srgbClr val="003F87"/>
                </a:solidFill>
                <a:latin typeface="Rockwell" panose="02060603020205020403" pitchFamily="18" charset="0"/>
                <a:ea typeface="+mn-ea"/>
                <a:cs typeface="+mn-cs"/>
              </a:rPr>
              <a:t>Budget Basics</a:t>
            </a:r>
          </a:p>
        </p:txBody>
      </p:sp>
      <p:sp>
        <p:nvSpPr>
          <p:cNvPr id="14" name="Freeform 62" descr="" title="">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Content Placeholder 4" descr="" title="">
            <a:extLst>
              <a:ext uri="{FF2B5EF4-FFF2-40B4-BE49-F238E27FC236}">
                <a16:creationId xmlns:a16="http://schemas.microsoft.com/office/drawing/2014/main" id="{DD0F76BF-F3FC-4276-B936-C091ABD932AC}"/>
              </a:ext>
            </a:extLst>
          </p:cNvPr>
          <p:cNvPicPr>
            <a:picLocks noGrp="1" noChangeAspect="1"/>
          </p:cNvPicPr>
          <p:nvPr>
            <p:ph sz="half" idx="2"/>
          </p:nvPr>
        </p:nvPicPr>
        <p:blipFill>
          <a:blip r:embed="rId3"/>
          <a:stretch>
            <a:fillRect/>
          </a:stretch>
        </p:blipFill>
        <p:spPr>
          <a:xfrm>
            <a:off x="613365" y="1629089"/>
            <a:ext cx="3293798" cy="3620021"/>
          </a:xfrm>
          <a:prstGeom prst="rect">
            <a:avLst/>
          </a:prstGeom>
        </p:spPr>
      </p:pic>
      <p:sp>
        <p:nvSpPr>
          <p:cNvPr id="3" name="Content Placeholder 2" descr="" title="">
            <a:extLst>
              <a:ext uri="{FF2B5EF4-FFF2-40B4-BE49-F238E27FC236}">
                <a16:creationId xmlns:a16="http://schemas.microsoft.com/office/drawing/2014/main" id="{0D9274D7-31D7-488B-AE9B-089FBE46AF8D}"/>
              </a:ext>
            </a:extLst>
          </p:cNvPr>
          <p:cNvSpPr>
            <a:spLocks noGrp="1"/>
          </p:cNvSpPr>
          <p:nvPr>
            <p:ph sz="half" idx="1"/>
          </p:nvPr>
        </p:nvSpPr>
        <p:spPr>
          <a:xfrm>
            <a:off x="5804452" y="1629088"/>
            <a:ext cx="6255026" cy="4957241"/>
          </a:xfrm>
        </p:spPr>
        <p:txBody>
          <a:bodyPr vert="horz" lIns="91440" tIns="45720" rIns="91440" bIns="45720" rtlCol="0" anchor="ctr">
            <a:noAutofit/>
          </a:bodyPr>
          <a:lstStyle/>
          <a:p>
            <a:pPr marL="0" indent="0">
              <a:buNone/>
            </a:pPr>
            <a:r>
              <a:rPr lang="en-US" sz="3000" dirty="0">
                <a:solidFill>
                  <a:srgbClr val="003F87"/>
                </a:solidFill>
                <a:latin typeface="Rockwell" panose="02060603020205020403" pitchFamily="18" charset="0"/>
              </a:rPr>
              <a:t>Treasurer Budget Process: </a:t>
            </a:r>
          </a:p>
          <a:p>
            <a:pPr>
              <a:spcAft>
                <a:spcPts val="600"/>
              </a:spcAft>
            </a:pPr>
            <a:r>
              <a:rPr lang="en-US" sz="3000" dirty="0">
                <a:solidFill>
                  <a:srgbClr val="003F87"/>
                </a:solidFill>
                <a:latin typeface="Rockwell" panose="02060603020205020403" pitchFamily="18" charset="0"/>
              </a:rPr>
              <a:t>Project your costs</a:t>
            </a:r>
          </a:p>
          <a:p>
            <a:pPr>
              <a:spcAft>
                <a:spcPts val="600"/>
              </a:spcAft>
            </a:pPr>
            <a:r>
              <a:rPr lang="en-US" sz="3000" dirty="0">
                <a:solidFill>
                  <a:srgbClr val="003F87"/>
                </a:solidFill>
                <a:latin typeface="Rockwell" panose="02060603020205020403" pitchFamily="18" charset="0"/>
              </a:rPr>
              <a:t>Determine dues/revenue</a:t>
            </a:r>
          </a:p>
          <a:p>
            <a:pPr marL="0" indent="0">
              <a:buNone/>
            </a:pPr>
            <a:r>
              <a:rPr lang="en-US" sz="3000" dirty="0">
                <a:solidFill>
                  <a:srgbClr val="003F87"/>
                </a:solidFill>
                <a:latin typeface="Rockwell" panose="02060603020205020403" pitchFamily="18" charset="0"/>
              </a:rPr>
              <a:t>Collection Options</a:t>
            </a:r>
          </a:p>
          <a:p>
            <a:r>
              <a:rPr lang="en-US" sz="3000" dirty="0">
                <a:solidFill>
                  <a:srgbClr val="003F87"/>
                </a:solidFill>
                <a:latin typeface="Rockwell" panose="02060603020205020403" pitchFamily="18" charset="0"/>
              </a:rPr>
              <a:t>Annual Payment?  Monthly Dues? </a:t>
            </a:r>
          </a:p>
          <a:p>
            <a:r>
              <a:rPr lang="en-US" sz="3000" dirty="0">
                <a:solidFill>
                  <a:srgbClr val="003F87"/>
                </a:solidFill>
                <a:latin typeface="Rockwell" panose="02060603020205020403" pitchFamily="18" charset="0"/>
              </a:rPr>
              <a:t>Payments for individual items?</a:t>
            </a:r>
          </a:p>
          <a:p>
            <a:pPr>
              <a:spcAft>
                <a:spcPts val="600"/>
              </a:spcAft>
            </a:pPr>
            <a:r>
              <a:rPr lang="en-US" sz="3000" dirty="0">
                <a:solidFill>
                  <a:srgbClr val="003F87"/>
                </a:solidFill>
                <a:latin typeface="Rockwell" panose="02060603020205020403" pitchFamily="18" charset="0"/>
              </a:rPr>
              <a:t>Fundraiser </a:t>
            </a:r>
            <a:r>
              <a:rPr lang="en-US" sz="2700" dirty="0">
                <a:solidFill>
                  <a:srgbClr val="003F87"/>
                </a:solidFill>
                <a:latin typeface="Rockwell" panose="02060603020205020403" pitchFamily="18" charset="0"/>
              </a:rPr>
              <a:t>(Popcorn, Camp Cards)</a:t>
            </a:r>
          </a:p>
          <a:p>
            <a:pPr marL="0" indent="0">
              <a:buNone/>
            </a:pPr>
            <a:r>
              <a:rPr lang="en-US" sz="3000" dirty="0">
                <a:solidFill>
                  <a:srgbClr val="003F87"/>
                </a:solidFill>
                <a:latin typeface="Rockwell" panose="02060603020205020403" pitchFamily="18" charset="0"/>
              </a:rPr>
              <a:t>Accounting Reports</a:t>
            </a:r>
          </a:p>
          <a:p>
            <a:r>
              <a:rPr lang="en-US" sz="3000" dirty="0">
                <a:solidFill>
                  <a:srgbClr val="003F87"/>
                </a:solidFill>
                <a:latin typeface="Rockwell" panose="02060603020205020403" pitchFamily="18" charset="0"/>
              </a:rPr>
              <a:t>Budget, Collections, Payments</a:t>
            </a:r>
          </a:p>
        </p:txBody>
      </p:sp>
    </p:spTree>
    <p:extLst>
      <p:ext uri="{BB962C8B-B14F-4D97-AF65-F5344CB8AC3E}">
        <p14:creationId xmlns:p14="http://schemas.microsoft.com/office/powerpoint/2010/main" val="3645562635"/>
      </p:ext>
    </p:extLst>
  </p:cSld>
  <p:clrMapOvr>
    <a:masterClrMapping/>
  </p:clrMapOvr>
</p:sld>
</file>

<file path=ppt/slides/slide53.xml><?xml version="1.0" encoding="utf-8"?>
<p:sld xmlns:a16="http://schemas.microsoft.com/office/drawing/2014/main" xmlns:adec="http://schemas.microsoft.com/office/drawing/2017/decorative" xmlns:p16="http://schemas.microsoft.com/office/powerpoint/2015/main" xmlns:ask="http://schemas.microsoft.com/office/drawing/2018/sketchyshapes"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12" name="Rectangle 11" descr="" title="">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descr="" title="">
            <a:extLst>
              <a:ext uri="{FF2B5EF4-FFF2-40B4-BE49-F238E27FC236}">
                <a16:creationId xmlns:a16="http://schemas.microsoft.com/office/drawing/2014/main" id="{F5752B0A-3DFE-4FB5-AFF1-643125835AF0}"/>
              </a:ext>
            </a:extLst>
          </p:cNvPr>
          <p:cNvSpPr>
            <a:spLocks noGrp="1"/>
          </p:cNvSpPr>
          <p:nvPr>
            <p:ph type="title"/>
          </p:nvPr>
        </p:nvSpPr>
        <p:spPr>
          <a:xfrm>
            <a:off x="5581904" y="329184"/>
            <a:ext cx="5682827" cy="1783080"/>
          </a:xfrm>
        </p:spPr>
        <p:txBody>
          <a:bodyPr vert="horz" lIns="91440" tIns="45720" rIns="91440" bIns="45720" rtlCol="0" anchor="b">
            <a:normAutofit/>
          </a:bodyPr>
          <a:lstStyle/>
          <a:p>
            <a:pPr algn="ctr"/>
            <a:r>
              <a:rPr lang="en-US" sz="6000" dirty="0">
                <a:solidFill>
                  <a:srgbClr val="003F87"/>
                </a:solidFill>
                <a:latin typeface="Rockwell" panose="02060603020205020403" pitchFamily="18" charset="0"/>
                <a:ea typeface="+mn-ea"/>
                <a:cs typeface="+mn-cs"/>
              </a:rPr>
              <a:t>Expenses A Pack </a:t>
            </a:r>
            <a:r>
              <a:rPr lang="en-US" sz="6000" u="sng" dirty="0">
                <a:solidFill>
                  <a:srgbClr val="003F87"/>
                </a:solidFill>
                <a:latin typeface="Rockwell" panose="02060603020205020403" pitchFamily="18" charset="0"/>
                <a:ea typeface="+mn-ea"/>
                <a:cs typeface="+mn-cs"/>
              </a:rPr>
              <a:t>Must</a:t>
            </a:r>
            <a:r>
              <a:rPr lang="en-US" sz="6000" dirty="0">
                <a:solidFill>
                  <a:srgbClr val="003F87"/>
                </a:solidFill>
                <a:latin typeface="Rockwell" panose="02060603020205020403" pitchFamily="18" charset="0"/>
                <a:ea typeface="+mn-ea"/>
                <a:cs typeface="+mn-cs"/>
              </a:rPr>
              <a:t> Pay</a:t>
            </a:r>
          </a:p>
        </p:txBody>
      </p:sp>
      <p:pic>
        <p:nvPicPr>
          <p:cNvPr id="5" name="Content Placeholder 4" descr="" title="">
            <a:extLst>
              <a:ext uri="{FF2B5EF4-FFF2-40B4-BE49-F238E27FC236}">
                <a16:creationId xmlns:a16="http://schemas.microsoft.com/office/drawing/2014/main" id="{92FEBA59-97A1-4803-A266-42E8EDB8FAC1}"/>
              </a:ext>
            </a:extLst>
          </p:cNvPr>
          <p:cNvPicPr>
            <a:picLocks noGrp="1" noChangeAspect="1"/>
          </p:cNvPicPr>
          <p:nvPr>
            <p:ph sz="half" idx="2"/>
          </p:nvPr>
        </p:nvPicPr>
        <p:blipFill rotWithShape="1">
          <a:blip r:embed="rId2"/>
          <a:srcRect r="8844"/>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4" name="sketchy line" descr="" titl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6" descr="" title="">
            <a:extLst>
              <a:ext uri="{FF2B5EF4-FFF2-40B4-BE49-F238E27FC236}">
                <a16:creationId xmlns:a16="http://schemas.microsoft.com/office/drawing/2014/main" id="{8F0774B1-D433-4E63-B5F2-91BCA3A72EFC}"/>
              </a:ext>
            </a:extLst>
          </p:cNvPr>
          <p:cNvSpPr>
            <a:spLocks noGrp="1"/>
          </p:cNvSpPr>
          <p:nvPr>
            <p:ph sz="half" idx="1"/>
          </p:nvPr>
        </p:nvSpPr>
        <p:spPr>
          <a:xfrm>
            <a:off x="5049078" y="2706624"/>
            <a:ext cx="6864626" cy="3822192"/>
          </a:xfrm>
        </p:spPr>
        <p:txBody>
          <a:bodyPr vert="horz" lIns="91440" tIns="45720" rIns="91440" bIns="45720" rtlCol="0">
            <a:normAutofit fontScale="92500" lnSpcReduction="10000"/>
          </a:bodyPr>
          <a:lstStyle/>
          <a:p>
            <a:pPr marL="0" indent="0">
              <a:buNone/>
            </a:pPr>
            <a:r>
              <a:rPr lang="en-US" sz="3000" dirty="0">
                <a:solidFill>
                  <a:srgbClr val="003F87"/>
                </a:solidFill>
                <a:latin typeface="Rockwell" panose="02060603020205020403" pitchFamily="18" charset="0"/>
              </a:rPr>
              <a:t>A Program Year Budget Must Include:</a:t>
            </a:r>
          </a:p>
          <a:p>
            <a:r>
              <a:rPr lang="en-US" sz="3000" dirty="0">
                <a:solidFill>
                  <a:srgbClr val="003F87"/>
                </a:solidFill>
                <a:latin typeface="Rockwell" panose="02060603020205020403" pitchFamily="18" charset="0"/>
              </a:rPr>
              <a:t>BSA Registration Fees for the </a:t>
            </a:r>
            <a:r>
              <a:rPr lang="en-US" sz="3000" u="sng" dirty="0">
                <a:solidFill>
                  <a:srgbClr val="003F87"/>
                </a:solidFill>
                <a:latin typeface="Rockwell" panose="02060603020205020403" pitchFamily="18" charset="0"/>
              </a:rPr>
              <a:t>Next</a:t>
            </a:r>
            <a:r>
              <a:rPr lang="en-US" sz="3000" dirty="0">
                <a:solidFill>
                  <a:srgbClr val="003F87"/>
                </a:solidFill>
                <a:latin typeface="Rockwell" panose="02060603020205020403" pitchFamily="18" charset="0"/>
              </a:rPr>
              <a:t> Program Year:</a:t>
            </a:r>
          </a:p>
          <a:p>
            <a:pPr lvl="1">
              <a:buFont typeface="Courier New" panose="02070309020205020404" pitchFamily="49" charset="0"/>
              <a:buChar char="o"/>
            </a:pPr>
            <a:r>
              <a:rPr lang="en-US" sz="3000" dirty="0">
                <a:solidFill>
                  <a:srgbClr val="003F87"/>
                </a:solidFill>
                <a:latin typeface="Rockwell" panose="02060603020205020403" pitchFamily="18" charset="0"/>
              </a:rPr>
              <a:t>  Unit Recharter Fee = $100</a:t>
            </a:r>
          </a:p>
          <a:p>
            <a:pPr lvl="1">
              <a:buFont typeface="Courier New" panose="02070309020205020404" pitchFamily="49" charset="0"/>
              <a:buChar char="o"/>
            </a:pPr>
            <a:r>
              <a:rPr lang="en-US" sz="3000" dirty="0">
                <a:solidFill>
                  <a:srgbClr val="003F87"/>
                </a:solidFill>
                <a:latin typeface="Rockwell" panose="02060603020205020403" pitchFamily="18" charset="0"/>
              </a:rPr>
              <a:t>  Youth Registration Fee = $85</a:t>
            </a:r>
            <a:r>
              <a:rPr lang="en-US" sz="3000" baseline="30000" dirty="0">
                <a:solidFill>
                  <a:srgbClr val="003F87"/>
                </a:solidFill>
                <a:latin typeface="Rockwell" panose="02060603020205020403" pitchFamily="18" charset="0"/>
              </a:rPr>
              <a:t>*</a:t>
            </a:r>
          </a:p>
          <a:p>
            <a:pPr lvl="1">
              <a:buFont typeface="Courier New" panose="02070309020205020404" pitchFamily="49" charset="0"/>
              <a:buChar char="o"/>
            </a:pPr>
            <a:r>
              <a:rPr lang="en-US" sz="3000" dirty="0">
                <a:solidFill>
                  <a:srgbClr val="003F87"/>
                </a:solidFill>
                <a:latin typeface="Rockwell" panose="02060603020205020403" pitchFamily="18" charset="0"/>
              </a:rPr>
              <a:t>  Adult Registration Fee = $65</a:t>
            </a:r>
            <a:r>
              <a:rPr lang="en-US" sz="3000" baseline="30000" dirty="0">
                <a:solidFill>
                  <a:srgbClr val="003F87"/>
                </a:solidFill>
                <a:latin typeface="Rockwell" panose="02060603020205020403" pitchFamily="18" charset="0"/>
              </a:rPr>
              <a:t>*</a:t>
            </a:r>
            <a:r>
              <a:rPr lang="en-US" sz="3000" dirty="0">
                <a:solidFill>
                  <a:srgbClr val="003F87"/>
                </a:solidFill>
                <a:latin typeface="Rockwell" panose="02060603020205020403" pitchFamily="18" charset="0"/>
              </a:rPr>
              <a:t> </a:t>
            </a:r>
          </a:p>
          <a:p>
            <a:pPr marL="0" indent="0">
              <a:buNone/>
            </a:pPr>
            <a:r>
              <a:rPr lang="en-US" sz="3000" dirty="0">
                <a:solidFill>
                  <a:srgbClr val="003F87"/>
                </a:solidFill>
                <a:latin typeface="Rockwell" panose="02060603020205020403" pitchFamily="18" charset="0"/>
              </a:rPr>
              <a:t>* = could be paid directly by the family</a:t>
            </a:r>
          </a:p>
          <a:p>
            <a:r>
              <a:rPr lang="en-US" sz="3000" dirty="0">
                <a:solidFill>
                  <a:srgbClr val="003F87"/>
                </a:solidFill>
                <a:latin typeface="Rockwell" panose="02060603020205020403" pitchFamily="18" charset="0"/>
              </a:rPr>
              <a:t>There are more costs you will likely want to include in the budget. </a:t>
            </a:r>
          </a:p>
        </p:txBody>
      </p:sp>
    </p:spTree>
    <p:extLst>
      <p:ext uri="{BB962C8B-B14F-4D97-AF65-F5344CB8AC3E}">
        <p14:creationId xmlns:p14="http://schemas.microsoft.com/office/powerpoint/2010/main" val="339143000"/>
      </p:ext>
    </p:extLst>
  </p:cSld>
  <p:clrMapOvr>
    <a:masterClrMapping/>
  </p:clrMapOvr>
</p:sld>
</file>

<file path=ppt/slides/slide54.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2" name="Rectangle 11" descr="" title="">
            <a:extLst>
              <a:ext uri="{FF2B5EF4-FFF2-40B4-BE49-F238E27FC236}">
                <a16:creationId xmlns:a16="http://schemas.microsoft.com/office/drawing/2014/main" id="{E35A04CF-97D4-4FF7-B359-C546B1F62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descr="" title="">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Freeform: Shape 15" descr="" title="">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descr="" title="">
            <a:extLst>
              <a:ext uri="{FF2B5EF4-FFF2-40B4-BE49-F238E27FC236}">
                <a16:creationId xmlns:a16="http://schemas.microsoft.com/office/drawing/2014/main" id="{F5752B0A-3DFE-4FB5-AFF1-643125835AF0}"/>
              </a:ext>
            </a:extLst>
          </p:cNvPr>
          <p:cNvSpPr>
            <a:spLocks noGrp="1"/>
          </p:cNvSpPr>
          <p:nvPr>
            <p:ph type="title"/>
          </p:nvPr>
        </p:nvSpPr>
        <p:spPr>
          <a:xfrm>
            <a:off x="192924" y="597877"/>
            <a:ext cx="3517685" cy="3563305"/>
          </a:xfrm>
        </p:spPr>
        <p:txBody>
          <a:bodyPr vert="horz" lIns="91440" tIns="45720" rIns="91440" bIns="45720" rtlCol="0" anchor="t">
            <a:normAutofit/>
          </a:bodyPr>
          <a:lstStyle/>
          <a:p>
            <a:r>
              <a:rPr lang="en-US" sz="4500" dirty="0">
                <a:solidFill>
                  <a:srgbClr val="FFFFFF"/>
                </a:solidFill>
                <a:latin typeface="Rockwell" panose="02060603020205020403" pitchFamily="18" charset="0"/>
                <a:ea typeface="+mn-ea"/>
                <a:cs typeface="+mn-cs"/>
              </a:rPr>
              <a:t>Expenses A Pack </a:t>
            </a:r>
            <a:r>
              <a:rPr lang="en-US" sz="4500" u="sng" dirty="0">
                <a:solidFill>
                  <a:srgbClr val="FFFFFF"/>
                </a:solidFill>
                <a:latin typeface="Rockwell" panose="02060603020205020403" pitchFamily="18" charset="0"/>
                <a:ea typeface="+mn-ea"/>
                <a:cs typeface="+mn-cs"/>
              </a:rPr>
              <a:t>Might</a:t>
            </a:r>
            <a:r>
              <a:rPr lang="en-US" sz="4500" dirty="0">
                <a:solidFill>
                  <a:srgbClr val="FFFFFF"/>
                </a:solidFill>
                <a:latin typeface="Rockwell" panose="02060603020205020403" pitchFamily="18" charset="0"/>
                <a:ea typeface="+mn-ea"/>
                <a:cs typeface="+mn-cs"/>
              </a:rPr>
              <a:t> Pay Directly</a:t>
            </a:r>
            <a:br>
              <a:rPr lang="en-US" sz="4500" dirty="0">
                <a:solidFill>
                  <a:srgbClr val="FFFFFF"/>
                </a:solidFill>
                <a:latin typeface="Rockwell" panose="02060603020205020403" pitchFamily="18" charset="0"/>
                <a:ea typeface="+mn-ea"/>
                <a:cs typeface="+mn-cs"/>
              </a:rPr>
            </a:br>
            <a:r>
              <a:rPr lang="en-US" sz="4500" dirty="0">
                <a:solidFill>
                  <a:srgbClr val="FFFFFF"/>
                </a:solidFill>
                <a:latin typeface="Rockwell" panose="02060603020205020403" pitchFamily="18" charset="0"/>
                <a:ea typeface="+mn-ea"/>
                <a:cs typeface="+mn-cs"/>
              </a:rPr>
              <a:t>Out Of Pack Budget</a:t>
            </a:r>
          </a:p>
        </p:txBody>
      </p:sp>
      <p:sp>
        <p:nvSpPr>
          <p:cNvPr id="7" name="Content Placeholder 6" descr="" title="">
            <a:extLst>
              <a:ext uri="{FF2B5EF4-FFF2-40B4-BE49-F238E27FC236}">
                <a16:creationId xmlns:a16="http://schemas.microsoft.com/office/drawing/2014/main" id="{8F0774B1-D433-4E63-B5F2-91BCA3A72EFC}"/>
              </a:ext>
            </a:extLst>
          </p:cNvPr>
          <p:cNvSpPr>
            <a:spLocks noGrp="1"/>
          </p:cNvSpPr>
          <p:nvPr>
            <p:ph sz="half" idx="1"/>
          </p:nvPr>
        </p:nvSpPr>
        <p:spPr>
          <a:xfrm>
            <a:off x="4421332" y="281354"/>
            <a:ext cx="3947182" cy="6400800"/>
          </a:xfrm>
        </p:spPr>
        <p:txBody>
          <a:bodyPr vert="horz" lIns="91440" tIns="45720" rIns="91440" bIns="45720" rtlCol="0">
            <a:noAutofit/>
          </a:bodyPr>
          <a:lstStyle/>
          <a:p>
            <a:r>
              <a:rPr lang="en-US" dirty="0">
                <a:latin typeface="Rockwell" panose="02060603020205020403" pitchFamily="18" charset="0"/>
              </a:rPr>
              <a:t>Handbooks</a:t>
            </a:r>
          </a:p>
          <a:p>
            <a:r>
              <a:rPr lang="en-US" dirty="0">
                <a:latin typeface="Rockwell" panose="02060603020205020403" pitchFamily="18" charset="0"/>
              </a:rPr>
              <a:t>Badges, Loops, Pins</a:t>
            </a:r>
          </a:p>
          <a:p>
            <a:r>
              <a:rPr lang="en-US" dirty="0">
                <a:latin typeface="Rockwell" panose="02060603020205020403" pitchFamily="18" charset="0"/>
              </a:rPr>
              <a:t>Other Awards (JTE Patch? AoL Arrows?)</a:t>
            </a:r>
          </a:p>
          <a:p>
            <a:r>
              <a:rPr lang="en-US" dirty="0">
                <a:latin typeface="Rockwell" panose="02060603020205020403" pitchFamily="18" charset="0"/>
              </a:rPr>
              <a:t>Some Uniform Parts</a:t>
            </a:r>
          </a:p>
          <a:p>
            <a:r>
              <a:rPr lang="en-US" dirty="0">
                <a:latin typeface="Rockwell" panose="02060603020205020403" pitchFamily="18" charset="0"/>
              </a:rPr>
              <a:t>Scout Life Magazine</a:t>
            </a:r>
          </a:p>
          <a:p>
            <a:r>
              <a:rPr lang="en-US" dirty="0">
                <a:latin typeface="Rockwell" panose="02060603020205020403" pitchFamily="18" charset="0"/>
              </a:rPr>
              <a:t>Adult Registration  Fees, Training Costs</a:t>
            </a:r>
          </a:p>
          <a:p>
            <a:r>
              <a:rPr lang="en-US" dirty="0">
                <a:latin typeface="Rockwell" panose="02060603020205020403" pitchFamily="18" charset="0"/>
              </a:rPr>
              <a:t>Program Stuff (Books, Kits, Admissions)</a:t>
            </a:r>
          </a:p>
          <a:p>
            <a:r>
              <a:rPr lang="en-US" dirty="0">
                <a:latin typeface="Rockwell" panose="02060603020205020403" pitchFamily="18" charset="0"/>
              </a:rPr>
              <a:t>Admin Stuff (Website, Photo Site, Software)</a:t>
            </a:r>
          </a:p>
        </p:txBody>
      </p:sp>
      <p:sp>
        <p:nvSpPr>
          <p:cNvPr id="6" name="Content Placeholder 5" descr="" title="">
            <a:extLst>
              <a:ext uri="{FF2B5EF4-FFF2-40B4-BE49-F238E27FC236}">
                <a16:creationId xmlns:a16="http://schemas.microsoft.com/office/drawing/2014/main" id="{42F80E3E-280F-4176-9DEB-3D0EE23FF5DA}"/>
              </a:ext>
            </a:extLst>
          </p:cNvPr>
          <p:cNvSpPr>
            <a:spLocks noGrp="1"/>
          </p:cNvSpPr>
          <p:nvPr>
            <p:ph sz="half" idx="2"/>
          </p:nvPr>
        </p:nvSpPr>
        <p:spPr>
          <a:xfrm>
            <a:off x="8368515" y="281354"/>
            <a:ext cx="3630561" cy="6295292"/>
          </a:xfrm>
        </p:spPr>
        <p:txBody>
          <a:bodyPr>
            <a:noAutofit/>
          </a:bodyPr>
          <a:lstStyle/>
          <a:p>
            <a:r>
              <a:rPr lang="en-US" dirty="0">
                <a:latin typeface="Rockwell" panose="02060603020205020403" pitchFamily="18" charset="0"/>
              </a:rPr>
              <a:t>Pack T Shirts</a:t>
            </a:r>
          </a:p>
          <a:p>
            <a:r>
              <a:rPr lang="en-US" dirty="0">
                <a:latin typeface="Rockwell" panose="02060603020205020403" pitchFamily="18" charset="0"/>
              </a:rPr>
              <a:t>Event Costs (Key Events)</a:t>
            </a:r>
          </a:p>
          <a:p>
            <a:pPr lvl="1">
              <a:buFont typeface="Courier New" panose="02070309020205020404" pitchFamily="49" charset="0"/>
              <a:buChar char="o"/>
            </a:pPr>
            <a:r>
              <a:rPr lang="en-US" sz="2800" dirty="0">
                <a:latin typeface="Rockwell" panose="02060603020205020403" pitchFamily="18" charset="0"/>
              </a:rPr>
              <a:t> B&amp;G Banquet</a:t>
            </a:r>
          </a:p>
          <a:p>
            <a:pPr lvl="1">
              <a:buFont typeface="Courier New" panose="02070309020205020404" pitchFamily="49" charset="0"/>
              <a:buChar char="o"/>
            </a:pPr>
            <a:r>
              <a:rPr lang="en-US" sz="2800" dirty="0">
                <a:latin typeface="Rockwell" panose="02060603020205020403" pitchFamily="18" charset="0"/>
              </a:rPr>
              <a:t> Derby</a:t>
            </a:r>
          </a:p>
          <a:p>
            <a:r>
              <a:rPr lang="en-US" dirty="0">
                <a:latin typeface="Rockwell" panose="02060603020205020403" pitchFamily="18" charset="0"/>
              </a:rPr>
              <a:t>Other Events?</a:t>
            </a:r>
          </a:p>
          <a:p>
            <a:pPr lvl="1">
              <a:buFont typeface="Courier New" panose="02070309020205020404" pitchFamily="49" charset="0"/>
              <a:buChar char="o"/>
            </a:pPr>
            <a:r>
              <a:rPr lang="en-US" sz="2800" dirty="0">
                <a:latin typeface="Rockwell" panose="02060603020205020403" pitchFamily="18" charset="0"/>
              </a:rPr>
              <a:t> Key Campouts</a:t>
            </a:r>
          </a:p>
          <a:p>
            <a:r>
              <a:rPr lang="en-US" dirty="0">
                <a:latin typeface="Rockwell" panose="02060603020205020403" pitchFamily="18" charset="0"/>
              </a:rPr>
              <a:t>Stuff Costs (Trailer, Gear, Flag, Décor)</a:t>
            </a:r>
          </a:p>
          <a:p>
            <a:r>
              <a:rPr lang="en-US" dirty="0">
                <a:latin typeface="Rockwell" panose="02060603020205020403" pitchFamily="18" charset="0"/>
              </a:rPr>
              <a:t>Pack Funding Help</a:t>
            </a:r>
          </a:p>
          <a:p>
            <a:r>
              <a:rPr lang="en-US" dirty="0">
                <a:latin typeface="Rockwell" panose="02060603020205020403" pitchFamily="18" charset="0"/>
              </a:rPr>
              <a:t>Leader Awards / Thank You Gifts</a:t>
            </a:r>
          </a:p>
        </p:txBody>
      </p:sp>
    </p:spTree>
    <p:extLst>
      <p:ext uri="{BB962C8B-B14F-4D97-AF65-F5344CB8AC3E}">
        <p14:creationId xmlns:p14="http://schemas.microsoft.com/office/powerpoint/2010/main" val="1365929561"/>
      </p:ext>
    </p:extLst>
  </p:cSld>
  <p:clrMapOvr>
    <a:masterClrMapping/>
  </p:clrMapOvr>
</p:sld>
</file>

<file path=ppt/slides/slide55.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0" name="Rectangle 9" descr="" title="">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 title="">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descr="" title="">
            <a:extLst>
              <a:ext uri="{FF2B5EF4-FFF2-40B4-BE49-F238E27FC236}">
                <a16:creationId xmlns:a16="http://schemas.microsoft.com/office/drawing/2014/main" id="{D119D309-74C8-4DB4-B7D9-061EAC1D2180}"/>
              </a:ext>
            </a:extLst>
          </p:cNvPr>
          <p:cNvSpPr>
            <a:spLocks noGrp="1"/>
          </p:cNvSpPr>
          <p:nvPr>
            <p:ph type="title"/>
          </p:nvPr>
        </p:nvSpPr>
        <p:spPr>
          <a:xfrm>
            <a:off x="6090574" y="325875"/>
            <a:ext cx="4981507" cy="1052349"/>
          </a:xfrm>
        </p:spPr>
        <p:txBody>
          <a:bodyPr vert="horz" lIns="91440" tIns="45720" rIns="91440" bIns="45720" rtlCol="0" anchor="ctr">
            <a:normAutofit/>
          </a:bodyPr>
          <a:lstStyle/>
          <a:p>
            <a:r>
              <a:rPr lang="en-US" sz="5000" dirty="0">
                <a:solidFill>
                  <a:srgbClr val="003F87"/>
                </a:solidFill>
                <a:latin typeface="Rockwell" panose="02060603020205020403" pitchFamily="18" charset="0"/>
                <a:ea typeface="+mn-ea"/>
                <a:cs typeface="+mn-cs"/>
              </a:rPr>
              <a:t>Revenues</a:t>
            </a:r>
          </a:p>
        </p:txBody>
      </p:sp>
      <p:sp>
        <p:nvSpPr>
          <p:cNvPr id="14" name="Freeform 62" descr="" title="">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Picture 4" descr="" title="">
            <a:extLst>
              <a:ext uri="{FF2B5EF4-FFF2-40B4-BE49-F238E27FC236}">
                <a16:creationId xmlns:a16="http://schemas.microsoft.com/office/drawing/2014/main" id="{AF9AA76B-DA54-4007-9D44-FA982E60248A}"/>
              </a:ext>
            </a:extLst>
          </p:cNvPr>
          <p:cNvPicPr>
            <a:picLocks noChangeAspect="1"/>
          </p:cNvPicPr>
          <p:nvPr/>
        </p:nvPicPr>
        <p:blipFill rotWithShape="1">
          <a:blip r:embed="rId3">
            <a:alphaModFix/>
          </a:blip>
          <a:srcRect t="10102" r="-1" b="15815"/>
          <a:stretch/>
        </p:blipFill>
        <p:spPr>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4" name="Content Placeholder 3" descr="" title="">
            <a:extLst>
              <a:ext uri="{FF2B5EF4-FFF2-40B4-BE49-F238E27FC236}">
                <a16:creationId xmlns:a16="http://schemas.microsoft.com/office/drawing/2014/main" id="{5FE7A41C-9B5A-48D9-8957-33FB1D084BA4}"/>
              </a:ext>
            </a:extLst>
          </p:cNvPr>
          <p:cNvSpPr>
            <a:spLocks noGrp="1"/>
          </p:cNvSpPr>
          <p:nvPr>
            <p:ph sz="half" idx="2"/>
          </p:nvPr>
        </p:nvSpPr>
        <p:spPr>
          <a:xfrm>
            <a:off x="6096000" y="1484244"/>
            <a:ext cx="5499652" cy="4576728"/>
          </a:xfrm>
        </p:spPr>
        <p:txBody>
          <a:bodyPr vert="horz" lIns="91440" tIns="45720" rIns="91440" bIns="45720" rtlCol="0" anchor="ctr">
            <a:normAutofit fontScale="92500" lnSpcReduction="20000"/>
          </a:bodyPr>
          <a:lstStyle/>
          <a:p>
            <a:pPr marL="0" indent="0">
              <a:buNone/>
            </a:pPr>
            <a:r>
              <a:rPr lang="en-US" sz="2700" dirty="0">
                <a:solidFill>
                  <a:srgbClr val="003F87"/>
                </a:solidFill>
                <a:latin typeface="Rockwell" panose="02060603020205020403" pitchFamily="18" charset="0"/>
              </a:rPr>
              <a:t>Choose (combine) from these:</a:t>
            </a:r>
          </a:p>
          <a:p>
            <a:r>
              <a:rPr lang="en-US" sz="2700" dirty="0">
                <a:solidFill>
                  <a:srgbClr val="003F87"/>
                </a:solidFill>
                <a:latin typeface="Rockwell" panose="02060603020205020403" pitchFamily="18" charset="0"/>
              </a:rPr>
              <a:t>Pack Dues (annual, monthly or other)</a:t>
            </a:r>
          </a:p>
          <a:p>
            <a:pPr lvl="1"/>
            <a:r>
              <a:rPr lang="en-US" sz="2700" dirty="0">
                <a:solidFill>
                  <a:srgbClr val="003F87"/>
                </a:solidFill>
                <a:latin typeface="Rockwell" panose="02060603020205020403" pitchFamily="18" charset="0"/>
              </a:rPr>
              <a:t>Consider ease of collection/administration</a:t>
            </a:r>
          </a:p>
          <a:p>
            <a:pPr>
              <a:spcBef>
                <a:spcPts val="1800"/>
              </a:spcBef>
            </a:pPr>
            <a:r>
              <a:rPr lang="en-US" sz="2700" dirty="0">
                <a:solidFill>
                  <a:srgbClr val="003F87"/>
                </a:solidFill>
                <a:latin typeface="Rockwell" panose="02060603020205020403" pitchFamily="18" charset="0"/>
              </a:rPr>
              <a:t>Council-Approved fundraising:</a:t>
            </a:r>
          </a:p>
          <a:p>
            <a:pPr lvl="1"/>
            <a:r>
              <a:rPr lang="en-US" sz="2700" dirty="0">
                <a:solidFill>
                  <a:srgbClr val="003F87"/>
                </a:solidFill>
                <a:latin typeface="Rockwell" panose="02060603020205020403" pitchFamily="18" charset="0"/>
              </a:rPr>
              <a:t>Camp Cards and Popcorn Sales</a:t>
            </a:r>
          </a:p>
          <a:p>
            <a:pPr lvl="1"/>
            <a:r>
              <a:rPr lang="en-US" sz="2700" dirty="0">
                <a:solidFill>
                  <a:srgbClr val="003F87"/>
                </a:solidFill>
                <a:latin typeface="Rockwell" panose="02060603020205020403" pitchFamily="18" charset="0"/>
              </a:rPr>
              <a:t>others need plans and approval (no “soliciting”)</a:t>
            </a:r>
          </a:p>
          <a:p>
            <a:pPr lvl="1"/>
            <a:r>
              <a:rPr lang="en-US" sz="2700" dirty="0">
                <a:solidFill>
                  <a:srgbClr val="003F87"/>
                </a:solidFill>
                <a:latin typeface="Rockwell" panose="02060603020205020403" pitchFamily="18" charset="0"/>
              </a:rPr>
              <a:t>Fundraising offsets Pack Dues otherwise due, event costs</a:t>
            </a:r>
          </a:p>
          <a:p>
            <a:pPr>
              <a:spcBef>
                <a:spcPts val="1800"/>
              </a:spcBef>
            </a:pPr>
            <a:r>
              <a:rPr lang="en-US" sz="2700" dirty="0">
                <a:solidFill>
                  <a:srgbClr val="003F87"/>
                </a:solidFill>
                <a:latin typeface="Rockwell" panose="02060603020205020403" pitchFamily="18" charset="0"/>
              </a:rPr>
              <a:t>Goal: make Scouting affordable to everyone:</a:t>
            </a:r>
          </a:p>
        </p:txBody>
      </p:sp>
    </p:spTree>
    <p:extLst>
      <p:ext uri="{BB962C8B-B14F-4D97-AF65-F5344CB8AC3E}">
        <p14:creationId xmlns:p14="http://schemas.microsoft.com/office/powerpoint/2010/main" val="760842643"/>
      </p:ext>
    </p:extLst>
  </p:cSld>
  <p:clrMapOvr>
    <a:masterClrMapping/>
  </p:clrMapOvr>
</p:sld>
</file>

<file path=ppt/slides/slide56.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10" name="Rectangle 9" descr="" title="">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descr="" title="">
            <a:extLst>
              <a:ext uri="{FF2B5EF4-FFF2-40B4-BE49-F238E27FC236}">
                <a16:creationId xmlns:a16="http://schemas.microsoft.com/office/drawing/2014/main" id="{80531000-6A23-4B91-9119-0FAB7766E3A8}"/>
              </a:ext>
            </a:extLst>
          </p:cNvPr>
          <p:cNvSpPr>
            <a:spLocks noGrp="1"/>
          </p:cNvSpPr>
          <p:nvPr>
            <p:ph type="title"/>
          </p:nvPr>
        </p:nvSpPr>
        <p:spPr>
          <a:xfrm>
            <a:off x="344078" y="552906"/>
            <a:ext cx="6444564" cy="1024103"/>
          </a:xfrm>
        </p:spPr>
        <p:txBody>
          <a:bodyPr vert="horz" lIns="91440" tIns="45720" rIns="91440" bIns="45720" rtlCol="0" anchor="ctr">
            <a:noAutofit/>
          </a:bodyPr>
          <a:lstStyle/>
          <a:p>
            <a:r>
              <a:rPr lang="en-US" sz="5000" dirty="0">
                <a:solidFill>
                  <a:srgbClr val="003F87"/>
                </a:solidFill>
                <a:latin typeface="Rockwell" panose="02060603020205020403" pitchFamily="18" charset="0"/>
                <a:ea typeface="+mn-ea"/>
                <a:cs typeface="+mn-cs"/>
              </a:rPr>
              <a:t>Balancing the Budget</a:t>
            </a:r>
          </a:p>
        </p:txBody>
      </p:sp>
      <p:pic>
        <p:nvPicPr>
          <p:cNvPr id="5" name="Content Placeholder 4" descr="" title="">
            <a:extLst>
              <a:ext uri="{FF2B5EF4-FFF2-40B4-BE49-F238E27FC236}">
                <a16:creationId xmlns:a16="http://schemas.microsoft.com/office/drawing/2014/main" id="{B1BA15DF-7993-4B2A-BCEA-654A5A76D195}"/>
              </a:ext>
            </a:extLst>
          </p:cNvPr>
          <p:cNvPicPr>
            <a:picLocks noGrp="1" noChangeAspect="1"/>
          </p:cNvPicPr>
          <p:nvPr>
            <p:ph sz="half" idx="2"/>
          </p:nvPr>
        </p:nvPicPr>
        <p:blipFill>
          <a:blip r:embed="rId2"/>
          <a:stretch>
            <a:fillRect/>
          </a:stretch>
        </p:blipFill>
        <p:spPr>
          <a:xfrm>
            <a:off x="7129670" y="178789"/>
            <a:ext cx="4718253" cy="1910893"/>
          </a:xfrm>
          <a:prstGeom prst="rect">
            <a:avLst/>
          </a:prstGeom>
        </p:spPr>
      </p:pic>
      <p:sp>
        <p:nvSpPr>
          <p:cNvPr id="3" name="TextBox 2" descr="" title="">
            <a:extLst>
              <a:ext uri="{FF2B5EF4-FFF2-40B4-BE49-F238E27FC236}">
                <a16:creationId xmlns:a16="http://schemas.microsoft.com/office/drawing/2014/main" id="{095A8ED0-3156-4D5A-A18F-EB323946C45A}"/>
              </a:ext>
            </a:extLst>
          </p:cNvPr>
          <p:cNvSpPr txBox="1"/>
          <p:nvPr/>
        </p:nvSpPr>
        <p:spPr>
          <a:xfrm>
            <a:off x="417439" y="1696279"/>
            <a:ext cx="5582219" cy="4662815"/>
          </a:xfrm>
          <a:prstGeom prst="rect">
            <a:avLst/>
          </a:prstGeom>
          <a:noFill/>
        </p:spPr>
        <p:txBody>
          <a:bodyPr wrap="square" rtlCol="0">
            <a:spAutoFit/>
          </a:bodyPr>
          <a:lstStyle/>
          <a:p>
            <a:r>
              <a:rPr lang="en-US" sz="2700" dirty="0">
                <a:solidFill>
                  <a:srgbClr val="003F87"/>
                </a:solidFill>
                <a:latin typeface="Rockwell" panose="02060603020205020403" pitchFamily="18" charset="0"/>
              </a:rPr>
              <a:t>Granular Details on Expenses:</a:t>
            </a:r>
          </a:p>
          <a:p>
            <a:pPr marL="285750" indent="-285750">
              <a:buFont typeface="Arial" panose="020B0604020202020204" pitchFamily="34" charset="0"/>
              <a:buChar char="•"/>
            </a:pPr>
            <a:r>
              <a:rPr lang="en-US" sz="2700" dirty="0">
                <a:solidFill>
                  <a:srgbClr val="003F87"/>
                </a:solidFill>
                <a:latin typeface="Rockwell" panose="02060603020205020403" pitchFamily="18" charset="0"/>
              </a:rPr>
              <a:t>Project </a:t>
            </a:r>
            <a:r>
              <a:rPr lang="en-US" sz="2700" i="1" u="sng" dirty="0">
                <a:solidFill>
                  <a:srgbClr val="003F87"/>
                </a:solidFill>
                <a:latin typeface="Rockwell" panose="02060603020205020403" pitchFamily="18" charset="0"/>
              </a:rPr>
              <a:t>Your</a:t>
            </a:r>
            <a:r>
              <a:rPr lang="en-US" sz="2700" dirty="0">
                <a:solidFill>
                  <a:srgbClr val="003F87"/>
                </a:solidFill>
                <a:latin typeface="Rockwell" panose="02060603020205020403" pitchFamily="18" charset="0"/>
              </a:rPr>
              <a:t> Pack Size – that $100 Unit Fee is:</a:t>
            </a:r>
          </a:p>
          <a:p>
            <a:pPr marL="742950" lvl="1" indent="-285750">
              <a:buFont typeface="Arial" panose="020B0604020202020204" pitchFamily="34" charset="0"/>
              <a:buChar char="•"/>
            </a:pPr>
            <a:r>
              <a:rPr lang="en-US" sz="2700" dirty="0">
                <a:solidFill>
                  <a:srgbClr val="003F87"/>
                </a:solidFill>
                <a:latin typeface="Rockwell" panose="02060603020205020403" pitchFamily="18" charset="0"/>
              </a:rPr>
              <a:t>$1 per Scout w/100 Scouts</a:t>
            </a:r>
          </a:p>
          <a:p>
            <a:pPr marL="742950" lvl="1" indent="-285750">
              <a:buFont typeface="Arial" panose="020B0604020202020204" pitchFamily="34" charset="0"/>
              <a:buChar char="•"/>
            </a:pPr>
            <a:r>
              <a:rPr lang="en-US" sz="2700" dirty="0">
                <a:solidFill>
                  <a:srgbClr val="003F87"/>
                </a:solidFill>
                <a:latin typeface="Rockwell" panose="02060603020205020403" pitchFamily="18" charset="0"/>
              </a:rPr>
              <a:t>$10.00 per Scout w/10 Scouts</a:t>
            </a:r>
          </a:p>
          <a:p>
            <a:pPr marL="285750" indent="-285750">
              <a:buFont typeface="Arial" panose="020B0604020202020204" pitchFamily="34" charset="0"/>
              <a:buChar char="•"/>
            </a:pPr>
            <a:r>
              <a:rPr lang="en-US" sz="2700" dirty="0">
                <a:solidFill>
                  <a:srgbClr val="003F87"/>
                </a:solidFill>
                <a:latin typeface="Rockwell" panose="02060603020205020403" pitchFamily="18" charset="0"/>
              </a:rPr>
              <a:t>Advancement Bling:  </a:t>
            </a:r>
          </a:p>
          <a:p>
            <a:pPr marL="742950" lvl="1" indent="-285750">
              <a:buFont typeface="Arial" panose="020B0604020202020204" pitchFamily="34" charset="0"/>
              <a:buChar char="•"/>
            </a:pPr>
            <a:r>
              <a:rPr lang="en-US" sz="2700" dirty="0">
                <a:solidFill>
                  <a:srgbClr val="003F87"/>
                </a:solidFill>
                <a:latin typeface="Rockwell" panose="02060603020205020403" pitchFamily="18" charset="0"/>
              </a:rPr>
              <a:t>How Many?</a:t>
            </a:r>
          </a:p>
          <a:p>
            <a:pPr marL="742950" lvl="1" indent="-285750">
              <a:buFont typeface="Arial" panose="020B0604020202020204" pitchFamily="34" charset="0"/>
              <a:buChar char="•"/>
            </a:pPr>
            <a:r>
              <a:rPr lang="en-US" sz="2700" dirty="0">
                <a:solidFill>
                  <a:srgbClr val="003F87"/>
                </a:solidFill>
                <a:latin typeface="Rockwell" panose="02060603020205020403" pitchFamily="18" charset="0"/>
              </a:rPr>
              <a:t>Every Adventure?</a:t>
            </a:r>
          </a:p>
          <a:p>
            <a:pPr marL="742950" lvl="1" indent="-285750">
              <a:buFont typeface="Arial" panose="020B0604020202020204" pitchFamily="34" charset="0"/>
              <a:buChar char="•"/>
            </a:pPr>
            <a:r>
              <a:rPr lang="en-US" sz="2700" dirty="0">
                <a:solidFill>
                  <a:srgbClr val="003F87"/>
                </a:solidFill>
                <a:latin typeface="Rockwell" panose="02060603020205020403" pitchFamily="18" charset="0"/>
              </a:rPr>
              <a:t>Or “enough for the Rank plus 1, 2 or 3”?</a:t>
            </a:r>
          </a:p>
          <a:p>
            <a:pPr marL="285750" indent="-285750">
              <a:buFont typeface="Arial" panose="020B0604020202020204" pitchFamily="34" charset="0"/>
              <a:buChar char="•"/>
            </a:pPr>
            <a:r>
              <a:rPr lang="en-US" sz="2700" dirty="0">
                <a:solidFill>
                  <a:srgbClr val="003F87"/>
                </a:solidFill>
                <a:latin typeface="Rockwell" panose="02060603020205020403" pitchFamily="18" charset="0"/>
              </a:rPr>
              <a:t>Other Pack Expense Items</a:t>
            </a:r>
          </a:p>
        </p:txBody>
      </p:sp>
      <p:sp>
        <p:nvSpPr>
          <p:cNvPr id="8" name="TextBox 7" descr="" title="">
            <a:extLst>
              <a:ext uri="{FF2B5EF4-FFF2-40B4-BE49-F238E27FC236}">
                <a16:creationId xmlns:a16="http://schemas.microsoft.com/office/drawing/2014/main" id="{5845EF31-372B-4CA0-B074-1BCF75DD5BE6}"/>
              </a:ext>
            </a:extLst>
          </p:cNvPr>
          <p:cNvSpPr txBox="1"/>
          <p:nvPr/>
        </p:nvSpPr>
        <p:spPr>
          <a:xfrm>
            <a:off x="6340689" y="2246241"/>
            <a:ext cx="5507233" cy="4293483"/>
          </a:xfrm>
          <a:prstGeom prst="rect">
            <a:avLst/>
          </a:prstGeom>
          <a:noFill/>
        </p:spPr>
        <p:txBody>
          <a:bodyPr wrap="square" rtlCol="0">
            <a:spAutoFit/>
          </a:bodyPr>
          <a:lstStyle/>
          <a:p>
            <a:r>
              <a:rPr lang="en-US" sz="2700" dirty="0">
                <a:solidFill>
                  <a:srgbClr val="003F87"/>
                </a:solidFill>
                <a:latin typeface="Rockwell" panose="02060603020205020403" pitchFamily="18" charset="0"/>
              </a:rPr>
              <a:t>Dues Calculation – Start With:</a:t>
            </a:r>
          </a:p>
          <a:p>
            <a:pPr algn="ctr"/>
            <a:r>
              <a:rPr lang="en-US" sz="2700" dirty="0">
                <a:solidFill>
                  <a:srgbClr val="003F87"/>
                </a:solidFill>
                <a:latin typeface="Rockwell" panose="02060603020205020403" pitchFamily="18" charset="0"/>
              </a:rPr>
              <a:t>(Total Projected Expenses) divided by (Total Scouts)</a:t>
            </a:r>
          </a:p>
          <a:p>
            <a:r>
              <a:rPr lang="en-US" sz="2700" dirty="0">
                <a:solidFill>
                  <a:srgbClr val="003F87"/>
                </a:solidFill>
                <a:latin typeface="Rockwell" panose="02060603020205020403" pitchFamily="18" charset="0"/>
              </a:rPr>
              <a:t>Equals:  Per Scout Cost</a:t>
            </a:r>
          </a:p>
          <a:p>
            <a:pPr>
              <a:spcBef>
                <a:spcPts val="1200"/>
              </a:spcBef>
            </a:pPr>
            <a:r>
              <a:rPr lang="en-US" sz="2700" dirty="0">
                <a:solidFill>
                  <a:srgbClr val="003F87"/>
                </a:solidFill>
                <a:latin typeface="Rockwell" panose="02060603020205020403" pitchFamily="18" charset="0"/>
              </a:rPr>
              <a:t>No Fundraiser?  That’s Your Dues!</a:t>
            </a:r>
          </a:p>
          <a:p>
            <a:pPr>
              <a:spcBef>
                <a:spcPts val="1200"/>
              </a:spcBef>
            </a:pPr>
            <a:r>
              <a:rPr lang="en-US" sz="2700" dirty="0">
                <a:solidFill>
                  <a:srgbClr val="003F87"/>
                </a:solidFill>
                <a:latin typeface="Rockwell" panose="02060603020205020403" pitchFamily="18" charset="0"/>
              </a:rPr>
              <a:t>Fundraiser?  </a:t>
            </a:r>
            <a:r>
              <a:rPr lang="en-US" sz="2700" dirty="0">
                <a:solidFill>
                  <a:srgbClr val="003F87"/>
                </a:solidFill>
                <a:latin typeface="Rockwell" panose="02060603020205020403" pitchFamily="18" charset="0"/>
                <a:sym typeface="Wingdings" panose="05000000000000000000" pitchFamily="2" charset="2"/>
              </a:rPr>
              <a:t>  Then </a:t>
            </a:r>
            <a:r>
              <a:rPr lang="en-US" sz="2700" dirty="0">
                <a:solidFill>
                  <a:srgbClr val="003F87"/>
                </a:solidFill>
                <a:latin typeface="Rockwell" panose="02060603020205020403" pitchFamily="18" charset="0"/>
              </a:rPr>
              <a:t>Estimate Total Per Scout Collections for Your Net Dues Number</a:t>
            </a:r>
          </a:p>
          <a:p>
            <a:pPr marL="457200" indent="-457200">
              <a:spcBef>
                <a:spcPts val="1200"/>
              </a:spcBef>
              <a:buFont typeface="Arial" panose="020B0604020202020204" pitchFamily="34" charset="0"/>
              <a:buChar char="•"/>
            </a:pPr>
            <a:r>
              <a:rPr lang="en-US" sz="2700" dirty="0">
                <a:solidFill>
                  <a:srgbClr val="003F87"/>
                </a:solidFill>
                <a:latin typeface="Rockwell" panose="02060603020205020403" pitchFamily="18" charset="0"/>
              </a:rPr>
              <a:t>Individual Scout Accounts?</a:t>
            </a:r>
          </a:p>
        </p:txBody>
      </p:sp>
    </p:spTree>
    <p:extLst>
      <p:ext uri="{BB962C8B-B14F-4D97-AF65-F5344CB8AC3E}">
        <p14:creationId xmlns:p14="http://schemas.microsoft.com/office/powerpoint/2010/main" val="2490192167"/>
      </p:ext>
    </p:extLst>
  </p:cSld>
  <p:clrMapOvr>
    <a:masterClrMapping/>
  </p:clrMapOvr>
</p:sld>
</file>

<file path=ppt/slides/slide57.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2E921CC1-AD61-4E66-A24F-36DEF38C0865}"/>
              </a:ext>
            </a:extLst>
          </p:cNvPr>
          <p:cNvSpPr>
            <a:spLocks noGrp="1"/>
          </p:cNvSpPr>
          <p:nvPr>
            <p:ph type="title"/>
          </p:nvPr>
        </p:nvSpPr>
        <p:spPr>
          <a:xfrm>
            <a:off x="526826" y="176996"/>
            <a:ext cx="9054496" cy="1325563"/>
          </a:xfrm>
        </p:spPr>
        <p:txBody>
          <a:bodyPr>
            <a:noAutofit/>
          </a:bodyPr>
          <a:lstStyle/>
          <a:p>
            <a:r>
              <a:rPr lang="en-US" sz="6000" dirty="0">
                <a:solidFill>
                  <a:srgbClr val="003F87"/>
                </a:solidFill>
                <a:latin typeface="Rockwell" panose="02060603020205020403" pitchFamily="18" charset="0"/>
                <a:ea typeface="+mn-ea"/>
                <a:cs typeface="+mn-cs"/>
              </a:rPr>
              <a:t>JTE: Will This Plan Score?</a:t>
            </a:r>
          </a:p>
        </p:txBody>
      </p:sp>
      <p:sp>
        <p:nvSpPr>
          <p:cNvPr id="3" name="Content Placeholder 2" descr="" title="">
            <a:extLst>
              <a:ext uri="{FF2B5EF4-FFF2-40B4-BE49-F238E27FC236}">
                <a16:creationId xmlns:a16="http://schemas.microsoft.com/office/drawing/2014/main" id="{3D2072FF-53E7-4DFC-B7CB-DFF58CDDD857}"/>
              </a:ext>
            </a:extLst>
          </p:cNvPr>
          <p:cNvSpPr>
            <a:spLocks noGrp="1"/>
          </p:cNvSpPr>
          <p:nvPr>
            <p:ph idx="1"/>
          </p:nvPr>
        </p:nvSpPr>
        <p:spPr>
          <a:xfrm>
            <a:off x="526826" y="1391478"/>
            <a:ext cx="8388574" cy="5181601"/>
          </a:xfrm>
        </p:spPr>
        <p:txBody>
          <a:bodyPr anchor="ctr">
            <a:normAutofit fontScale="92500" lnSpcReduction="10000"/>
          </a:bodyPr>
          <a:lstStyle/>
          <a:p>
            <a:pPr marL="0" indent="0">
              <a:buNone/>
            </a:pPr>
            <a:r>
              <a:rPr lang="en-US" sz="2700" dirty="0">
                <a:solidFill>
                  <a:srgbClr val="003F87"/>
                </a:solidFill>
                <a:latin typeface="Rockwell" panose="02060603020205020403" pitchFamily="18" charset="0"/>
              </a:rPr>
              <a:t>Probably.  </a:t>
            </a:r>
            <a:r>
              <a:rPr lang="en-US" sz="2700" b="1" i="1" u="sng" dirty="0">
                <a:solidFill>
                  <a:srgbClr val="003F87"/>
                </a:solidFill>
                <a:latin typeface="Rockwell" panose="02060603020205020403" pitchFamily="18" charset="0"/>
              </a:rPr>
              <a:t>Guaranteed Points</a:t>
            </a:r>
            <a:r>
              <a:rPr lang="en-US" sz="2700" dirty="0">
                <a:solidFill>
                  <a:srgbClr val="003F87"/>
                </a:solidFill>
                <a:latin typeface="Rockwell" panose="02060603020205020403" pitchFamily="18" charset="0"/>
              </a:rPr>
              <a:t> With This Plan:</a:t>
            </a:r>
          </a:p>
          <a:p>
            <a:pPr marL="0" indent="0">
              <a:buNone/>
            </a:pPr>
            <a:r>
              <a:rPr lang="en-US" sz="2700" dirty="0">
                <a:solidFill>
                  <a:srgbClr val="003F87"/>
                </a:solidFill>
                <a:latin typeface="Rockwell" panose="02060603020205020403" pitchFamily="18" charset="0"/>
              </a:rPr>
              <a:t>1.  Planning + Budget </a:t>
            </a:r>
            <a:r>
              <a:rPr lang="en-US" sz="2700" dirty="0">
                <a:solidFill>
                  <a:srgbClr val="003F87"/>
                </a:solidFill>
                <a:latin typeface="Rockwell" panose="02060603020205020403" pitchFamily="18" charset="0"/>
                <a:sym typeface="Wingdings" panose="05000000000000000000" pitchFamily="2" charset="2"/>
              </a:rPr>
              <a:t></a:t>
            </a:r>
            <a:r>
              <a:rPr lang="en-US" sz="2700" dirty="0">
                <a:solidFill>
                  <a:srgbClr val="003F87"/>
                </a:solidFill>
                <a:latin typeface="Rockwell" panose="02060603020205020403" pitchFamily="18" charset="0"/>
              </a:rPr>
              <a:t> (Share Calendar/Budget for Bronze.  Add a planning event for Silver, orientation and </a:t>
            </a:r>
            <a:r>
              <a:rPr lang="en-US" sz="2700" dirty="0" err="1">
                <a:solidFill>
                  <a:srgbClr val="003F87"/>
                </a:solidFill>
                <a:latin typeface="Rockwell" panose="02060603020205020403" pitchFamily="18" charset="0"/>
              </a:rPr>
              <a:t>ScoutBook</a:t>
            </a:r>
            <a:r>
              <a:rPr lang="en-US" sz="2700" dirty="0">
                <a:solidFill>
                  <a:srgbClr val="003F87"/>
                </a:solidFill>
                <a:latin typeface="Rockwell" panose="02060603020205020403" pitchFamily="18" charset="0"/>
              </a:rPr>
              <a:t> for Gold)</a:t>
            </a:r>
          </a:p>
          <a:p>
            <a:pPr marL="0" indent="0">
              <a:buNone/>
            </a:pPr>
            <a:r>
              <a:rPr lang="en-US" sz="2700" dirty="0">
                <a:solidFill>
                  <a:srgbClr val="003F87"/>
                </a:solidFill>
                <a:latin typeface="Rockwell" panose="02060603020205020403" pitchFamily="18" charset="0"/>
              </a:rPr>
              <a:t>2.  Recruiting </a:t>
            </a:r>
            <a:r>
              <a:rPr lang="en-US" sz="2700" dirty="0">
                <a:solidFill>
                  <a:srgbClr val="003F87"/>
                </a:solidFill>
                <a:latin typeface="Rockwell" panose="02060603020205020403" pitchFamily="18" charset="0"/>
                <a:sym typeface="Wingdings" panose="05000000000000000000" pitchFamily="2" charset="2"/>
              </a:rPr>
              <a:t></a:t>
            </a:r>
            <a:r>
              <a:rPr lang="en-US" sz="2700" dirty="0">
                <a:solidFill>
                  <a:srgbClr val="003F87"/>
                </a:solidFill>
                <a:latin typeface="Rockwell" panose="02060603020205020403" pitchFamily="18" charset="0"/>
              </a:rPr>
              <a:t> (Recruiting event and BeAScout = Bronze.  New Lion + Tiger dens get you to Gold)</a:t>
            </a:r>
          </a:p>
          <a:p>
            <a:pPr marL="0" indent="0">
              <a:buNone/>
            </a:pPr>
            <a:r>
              <a:rPr lang="en-US" sz="2700" dirty="0">
                <a:solidFill>
                  <a:srgbClr val="003F87"/>
                </a:solidFill>
                <a:latin typeface="Rockwell" panose="02060603020205020403" pitchFamily="18" charset="0"/>
              </a:rPr>
              <a:t>4.  </a:t>
            </a:r>
            <a:r>
              <a:rPr lang="en-US" sz="2700" dirty="0" err="1">
                <a:solidFill>
                  <a:srgbClr val="003F87"/>
                </a:solidFill>
                <a:latin typeface="Rockwell" panose="02060603020205020403" pitchFamily="18" charset="0"/>
              </a:rPr>
              <a:t>AoL</a:t>
            </a:r>
            <a:r>
              <a:rPr lang="en-US" sz="2700" dirty="0">
                <a:solidFill>
                  <a:srgbClr val="003F87"/>
                </a:solidFill>
                <a:latin typeface="Rockwell" panose="02060603020205020403" pitchFamily="18" charset="0"/>
              </a:rPr>
              <a:t>-to-Scouts BSA </a:t>
            </a:r>
            <a:r>
              <a:rPr lang="en-US" sz="2700" dirty="0">
                <a:solidFill>
                  <a:srgbClr val="003F87"/>
                </a:solidFill>
                <a:latin typeface="Rockwell" panose="02060603020205020403" pitchFamily="18" charset="0"/>
                <a:sym typeface="Wingdings" panose="05000000000000000000" pitchFamily="2" charset="2"/>
              </a:rPr>
              <a:t></a:t>
            </a:r>
            <a:r>
              <a:rPr lang="en-US" sz="2700" dirty="0">
                <a:solidFill>
                  <a:srgbClr val="003F87"/>
                </a:solidFill>
                <a:latin typeface="Rockwell" panose="02060603020205020403" pitchFamily="18" charset="0"/>
              </a:rPr>
              <a:t> (2 events with a Troop = Bronze.  60% crossover for Silver, 80% for Gold)</a:t>
            </a:r>
          </a:p>
          <a:p>
            <a:pPr marL="0" indent="0">
              <a:buNone/>
            </a:pPr>
            <a:r>
              <a:rPr lang="en-US" sz="2700" dirty="0">
                <a:solidFill>
                  <a:srgbClr val="003F87"/>
                </a:solidFill>
                <a:latin typeface="Rockwell" panose="02060603020205020403" pitchFamily="18" charset="0"/>
              </a:rPr>
              <a:t>6. Activities </a:t>
            </a:r>
            <a:r>
              <a:rPr lang="en-US" sz="2700" dirty="0">
                <a:solidFill>
                  <a:srgbClr val="003F87"/>
                </a:solidFill>
                <a:latin typeface="Rockwell" panose="02060603020205020403" pitchFamily="18" charset="0"/>
                <a:sym typeface="Wingdings" panose="05000000000000000000" pitchFamily="2" charset="2"/>
              </a:rPr>
              <a:t></a:t>
            </a:r>
            <a:r>
              <a:rPr lang="en-US" sz="2700" dirty="0">
                <a:solidFill>
                  <a:srgbClr val="003F87"/>
                </a:solidFill>
                <a:latin typeface="Rockwell" panose="02060603020205020403" pitchFamily="18" charset="0"/>
              </a:rPr>
              <a:t> (1 = Bronze.  2 for Silver.  Add Derby and </a:t>
            </a:r>
            <a:r>
              <a:rPr lang="en-US" sz="2700" dirty="0" err="1">
                <a:solidFill>
                  <a:srgbClr val="003F87"/>
                </a:solidFill>
                <a:latin typeface="Rockwell" panose="02060603020205020403" pitchFamily="18" charset="0"/>
              </a:rPr>
              <a:t>B+G</a:t>
            </a:r>
            <a:r>
              <a:rPr lang="en-US" sz="2700" dirty="0">
                <a:solidFill>
                  <a:srgbClr val="003F87"/>
                </a:solidFill>
                <a:latin typeface="Rockwell" panose="02060603020205020403" pitchFamily="18" charset="0"/>
              </a:rPr>
              <a:t> for Gold.  Still too few activities!)</a:t>
            </a:r>
          </a:p>
          <a:p>
            <a:pPr marL="0" indent="0">
              <a:buNone/>
            </a:pPr>
            <a:r>
              <a:rPr lang="en-US" sz="2700" dirty="0">
                <a:solidFill>
                  <a:srgbClr val="003F87"/>
                </a:solidFill>
                <a:latin typeface="Rockwell" panose="02060603020205020403" pitchFamily="18" charset="0"/>
              </a:rPr>
              <a:t>8.  Service Projects  </a:t>
            </a:r>
            <a:r>
              <a:rPr lang="en-US" sz="2700" dirty="0">
                <a:solidFill>
                  <a:srgbClr val="003F87"/>
                </a:solidFill>
                <a:latin typeface="Rockwell" panose="02060603020205020403" pitchFamily="18" charset="0"/>
                <a:sym typeface="Wingdings" panose="05000000000000000000" pitchFamily="2" charset="2"/>
              </a:rPr>
              <a:t></a:t>
            </a:r>
            <a:r>
              <a:rPr lang="en-US" sz="2700" dirty="0">
                <a:solidFill>
                  <a:srgbClr val="003F87"/>
                </a:solidFill>
                <a:latin typeface="Rockwell" panose="02060603020205020403" pitchFamily="18" charset="0"/>
              </a:rPr>
              <a:t> (One </a:t>
            </a:r>
            <a:r>
              <a:rPr lang="en-US" sz="2700" i="1" u="sng" dirty="0">
                <a:solidFill>
                  <a:srgbClr val="003F87"/>
                </a:solidFill>
                <a:latin typeface="Rockwell" panose="02060603020205020403" pitchFamily="18" charset="0"/>
              </a:rPr>
              <a:t>if</a:t>
            </a:r>
            <a:r>
              <a:rPr lang="en-US" sz="2700" dirty="0">
                <a:solidFill>
                  <a:srgbClr val="003F87"/>
                </a:solidFill>
                <a:latin typeface="Rockwell" panose="02060603020205020403" pitchFamily="18" charset="0"/>
              </a:rPr>
              <a:t> recorded!  30 minutes per person for Silver, 50% participation = Gold)</a:t>
            </a:r>
          </a:p>
          <a:p>
            <a:pPr marL="0" indent="0">
              <a:buNone/>
            </a:pPr>
            <a:r>
              <a:rPr lang="en-US" sz="2700" dirty="0">
                <a:solidFill>
                  <a:srgbClr val="003F87"/>
                </a:solidFill>
                <a:latin typeface="Rockwell" panose="02060603020205020403" pitchFamily="18" charset="0"/>
              </a:rPr>
              <a:t>9.  Volunteer Opportunities  </a:t>
            </a:r>
            <a:r>
              <a:rPr lang="en-US" sz="2700" dirty="0">
                <a:solidFill>
                  <a:srgbClr val="003F87"/>
                </a:solidFill>
                <a:latin typeface="Rockwell" panose="02060603020205020403" pitchFamily="18" charset="0"/>
                <a:sym typeface="Wingdings" panose="05000000000000000000" pitchFamily="2" charset="2"/>
              </a:rPr>
              <a:t></a:t>
            </a:r>
            <a:r>
              <a:rPr lang="en-US" sz="2700" dirty="0">
                <a:solidFill>
                  <a:srgbClr val="003F87"/>
                </a:solidFill>
                <a:latin typeface="Rockwell" panose="02060603020205020403" pitchFamily="18" charset="0"/>
              </a:rPr>
              <a:t> (Share a List = Bronze.  Return Den Leaders for Silver, Succession Plan for Gold)</a:t>
            </a:r>
          </a:p>
          <a:p>
            <a:pPr marL="0" indent="0">
              <a:buNone/>
            </a:pPr>
            <a:endParaRPr lang="en-US" sz="2700" dirty="0">
              <a:solidFill>
                <a:srgbClr val="003F87"/>
              </a:solidFill>
              <a:latin typeface="Rockwell" panose="02060603020205020403" pitchFamily="18" charset="0"/>
            </a:endParaRPr>
          </a:p>
        </p:txBody>
      </p:sp>
      <p:sp>
        <p:nvSpPr>
          <p:cNvPr id="10" name="Rectangle 9" descr="" title="">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45B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descr="" title="">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D9D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 title="">
            <a:extLst>
              <a:ext uri="{FF2B5EF4-FFF2-40B4-BE49-F238E27FC236}">
                <a16:creationId xmlns:a16="http://schemas.microsoft.com/office/drawing/2014/main" id="{AD30F240-2CF6-4A83-81DE-C98B2B02F4A4}"/>
              </a:ext>
            </a:extLst>
          </p:cNvPr>
          <p:cNvPicPr>
            <a:picLocks noChangeAspect="1"/>
          </p:cNvPicPr>
          <p:nvPr/>
        </p:nvPicPr>
        <p:blipFill>
          <a:blip r:embed="rId2"/>
          <a:stretch>
            <a:fillRect/>
          </a:stretch>
        </p:blipFill>
        <p:spPr>
          <a:xfrm>
            <a:off x="9254442" y="3101395"/>
            <a:ext cx="1462088" cy="655209"/>
          </a:xfrm>
          <a:prstGeom prst="rect">
            <a:avLst/>
          </a:prstGeom>
        </p:spPr>
      </p:pic>
    </p:spTree>
    <p:extLst>
      <p:ext uri="{BB962C8B-B14F-4D97-AF65-F5344CB8AC3E}">
        <p14:creationId xmlns:p14="http://schemas.microsoft.com/office/powerpoint/2010/main" val="13296677"/>
      </p:ext>
    </p:extLst>
  </p:cSld>
  <p:clrMapOvr>
    <a:masterClrMapping/>
  </p:clrMapOvr>
</p:sld>
</file>

<file path=ppt/slides/slide58.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2E921CC1-AD61-4E66-A24F-36DEF38C0865}"/>
              </a:ext>
            </a:extLst>
          </p:cNvPr>
          <p:cNvSpPr>
            <a:spLocks noGrp="1"/>
          </p:cNvSpPr>
          <p:nvPr>
            <p:ph type="title"/>
          </p:nvPr>
        </p:nvSpPr>
        <p:spPr>
          <a:xfrm>
            <a:off x="526827" y="176996"/>
            <a:ext cx="8118014" cy="1325563"/>
          </a:xfrm>
        </p:spPr>
        <p:txBody>
          <a:bodyPr>
            <a:normAutofit/>
          </a:bodyPr>
          <a:lstStyle/>
          <a:p>
            <a:r>
              <a:rPr lang="en-US" sz="6000" dirty="0">
                <a:solidFill>
                  <a:srgbClr val="003F87"/>
                </a:solidFill>
                <a:latin typeface="Rockwell" panose="02060603020205020403" pitchFamily="18" charset="0"/>
                <a:ea typeface="+mn-ea"/>
                <a:cs typeface="+mn-cs"/>
              </a:rPr>
              <a:t>JTE: Other Categories</a:t>
            </a:r>
          </a:p>
        </p:txBody>
      </p:sp>
      <p:sp>
        <p:nvSpPr>
          <p:cNvPr id="3" name="Content Placeholder 2" descr="" title="">
            <a:extLst>
              <a:ext uri="{FF2B5EF4-FFF2-40B4-BE49-F238E27FC236}">
                <a16:creationId xmlns:a16="http://schemas.microsoft.com/office/drawing/2014/main" id="{3D2072FF-53E7-4DFC-B7CB-DFF58CDDD857}"/>
              </a:ext>
            </a:extLst>
          </p:cNvPr>
          <p:cNvSpPr>
            <a:spLocks noGrp="1"/>
          </p:cNvSpPr>
          <p:nvPr>
            <p:ph idx="1"/>
          </p:nvPr>
        </p:nvSpPr>
        <p:spPr>
          <a:xfrm>
            <a:off x="490330" y="1258957"/>
            <a:ext cx="8425070" cy="5300869"/>
          </a:xfrm>
        </p:spPr>
        <p:txBody>
          <a:bodyPr anchor="ctr">
            <a:normAutofit lnSpcReduction="10000"/>
          </a:bodyPr>
          <a:lstStyle/>
          <a:p>
            <a:pPr marL="0" indent="0">
              <a:buNone/>
            </a:pPr>
            <a:r>
              <a:rPr lang="en-US" sz="2700" b="1" i="1" u="sng" dirty="0">
                <a:solidFill>
                  <a:srgbClr val="003F87"/>
                </a:solidFill>
                <a:latin typeface="Rockwell" panose="02060603020205020403" pitchFamily="18" charset="0"/>
              </a:rPr>
              <a:t>Likely</a:t>
            </a:r>
            <a:r>
              <a:rPr lang="en-US" sz="2700" dirty="0">
                <a:solidFill>
                  <a:srgbClr val="003F87"/>
                </a:solidFill>
                <a:latin typeface="Rockwell" panose="02060603020205020403" pitchFamily="18" charset="0"/>
              </a:rPr>
              <a:t> Points – Depending on Attendance and Leaders getting Trained:</a:t>
            </a:r>
          </a:p>
          <a:p>
            <a:pPr marL="0" indent="0">
              <a:buNone/>
            </a:pPr>
            <a:r>
              <a:rPr lang="en-US" sz="2700" dirty="0">
                <a:solidFill>
                  <a:srgbClr val="003F87"/>
                </a:solidFill>
                <a:latin typeface="Rockwell" panose="02060603020205020403" pitchFamily="18" charset="0"/>
              </a:rPr>
              <a:t>3.  Retention </a:t>
            </a:r>
            <a:r>
              <a:rPr lang="en-US" sz="2700" dirty="0">
                <a:solidFill>
                  <a:srgbClr val="003F87"/>
                </a:solidFill>
                <a:latin typeface="Rockwell" panose="02060603020205020403" pitchFamily="18" charset="0"/>
                <a:sym typeface="Wingdings" panose="05000000000000000000" pitchFamily="2" charset="2"/>
              </a:rPr>
              <a:t></a:t>
            </a:r>
            <a:r>
              <a:rPr lang="en-US" sz="2700" dirty="0">
                <a:solidFill>
                  <a:srgbClr val="003F87"/>
                </a:solidFill>
                <a:latin typeface="Rockwell" panose="02060603020205020403" pitchFamily="18" charset="0"/>
              </a:rPr>
              <a:t> (a fun for kids and family program should retain 62%/70% at least, plus parents helping)</a:t>
            </a:r>
          </a:p>
          <a:p>
            <a:pPr marL="0" indent="0">
              <a:buNone/>
            </a:pPr>
            <a:r>
              <a:rPr lang="en-US" sz="2700" dirty="0">
                <a:solidFill>
                  <a:srgbClr val="003F87"/>
                </a:solidFill>
                <a:latin typeface="Rockwell" panose="02060603020205020403" pitchFamily="18" charset="0"/>
              </a:rPr>
              <a:t>5.  Advancement (90% earning Bobcat Adventure, 80% with 6 Adv. for Silver, and 75% with Rank for Gold)</a:t>
            </a:r>
          </a:p>
          <a:p>
            <a:pPr marL="0" indent="0">
              <a:buNone/>
            </a:pPr>
            <a:r>
              <a:rPr lang="en-US" sz="2700" dirty="0">
                <a:solidFill>
                  <a:srgbClr val="003F87"/>
                </a:solidFill>
                <a:latin typeface="Rockwell" panose="02060603020205020403" pitchFamily="18" charset="0"/>
              </a:rPr>
              <a:t>7.  Outdoor Activities (One BALOO = 51% Cub Scout participation.  More of both for Silver/Gold.)</a:t>
            </a:r>
          </a:p>
          <a:p>
            <a:pPr marL="0" indent="0">
              <a:buNone/>
            </a:pPr>
            <a:r>
              <a:rPr lang="en-US" sz="2700" dirty="0">
                <a:solidFill>
                  <a:srgbClr val="003F87"/>
                </a:solidFill>
                <a:latin typeface="Rockwell" panose="02060603020205020403" pitchFamily="18" charset="0"/>
              </a:rPr>
              <a:t>10. Trained Leadership (Cubmaster, Chair + 2 Committee = Bronze, more by DLs for Silver and Gold)</a:t>
            </a:r>
          </a:p>
        </p:txBody>
      </p:sp>
      <p:sp>
        <p:nvSpPr>
          <p:cNvPr id="10" name="Rectangle 9" descr="" title="">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45B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Oval 11" descr="" title="">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D9D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descr="" title="">
            <a:extLst>
              <a:ext uri="{FF2B5EF4-FFF2-40B4-BE49-F238E27FC236}">
                <a16:creationId xmlns:a16="http://schemas.microsoft.com/office/drawing/2014/main" id="{AD30F240-2CF6-4A83-81DE-C98B2B02F4A4}"/>
              </a:ext>
            </a:extLst>
          </p:cNvPr>
          <p:cNvPicPr>
            <a:picLocks noChangeAspect="1"/>
          </p:cNvPicPr>
          <p:nvPr/>
        </p:nvPicPr>
        <p:blipFill>
          <a:blip r:embed="rId2"/>
          <a:stretch>
            <a:fillRect/>
          </a:stretch>
        </p:blipFill>
        <p:spPr>
          <a:xfrm>
            <a:off x="9254442" y="3101395"/>
            <a:ext cx="1462088" cy="655209"/>
          </a:xfrm>
          <a:prstGeom prst="rect">
            <a:avLst/>
          </a:prstGeom>
        </p:spPr>
      </p:pic>
    </p:spTree>
    <p:extLst>
      <p:ext uri="{BB962C8B-B14F-4D97-AF65-F5344CB8AC3E}">
        <p14:creationId xmlns:p14="http://schemas.microsoft.com/office/powerpoint/2010/main" val="1055626683"/>
      </p:ext>
    </p:extLst>
  </p:cSld>
  <p:clrMapOvr>
    <a:masterClrMapping/>
  </p:clrMapOvr>
</p:sld>
</file>

<file path=ppt/slides/slide59.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8" name="Rectangle 7" descr="" title="">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 title="">
            <a:extLst>
              <a:ext uri="{FF2B5EF4-FFF2-40B4-BE49-F238E27FC236}">
                <a16:creationId xmlns:a16="http://schemas.microsoft.com/office/drawing/2014/main" id="{B2AFE44C-7BE6-F4FC-7ED4-44BC8E602AF6}"/>
              </a:ext>
            </a:extLst>
          </p:cNvPr>
          <p:cNvPicPr>
            <a:picLocks noChangeAspect="1"/>
          </p:cNvPicPr>
          <p:nvPr/>
        </p:nvPicPr>
        <p:blipFill rotWithShape="1">
          <a:blip r:embed="rId2"/>
          <a:srcRect l="2649" r="-1" b="-1"/>
          <a:stretch/>
        </p:blipFill>
        <p:spPr>
          <a:xfrm>
            <a:off x="20" y="1282"/>
            <a:ext cx="12191980" cy="6856718"/>
          </a:xfrm>
          <a:prstGeom prst="rect">
            <a:avLst/>
          </a:prstGeom>
        </p:spPr>
      </p:pic>
      <p:sp>
        <p:nvSpPr>
          <p:cNvPr id="4" name="Title 1" descr="" title="">
            <a:extLst>
              <a:ext uri="{FF2B5EF4-FFF2-40B4-BE49-F238E27FC236}">
                <a16:creationId xmlns:a16="http://schemas.microsoft.com/office/drawing/2014/main" id="{030B6082-721A-0051-F3A7-7C9227C68C5D}"/>
              </a:ext>
            </a:extLst>
          </p:cNvPr>
          <p:cNvSpPr txBox="1">
            <a:spLocks/>
          </p:cNvSpPr>
          <p:nvPr/>
        </p:nvSpPr>
        <p:spPr>
          <a:xfrm>
            <a:off x="1097280" y="325550"/>
            <a:ext cx="9857935" cy="922958"/>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200" b="0" i="0" u="none" strike="noStrike" kern="1200" cap="none" spc="0" normalizeH="0" baseline="0" noProof="0">
                <a:ln>
                  <a:noFill/>
                </a:ln>
                <a:solidFill>
                  <a:srgbClr val="FFFFFF"/>
                </a:solidFill>
                <a:effectLst/>
                <a:uLnTx/>
                <a:uFillTx/>
                <a:latin typeface="Calibri Light" panose="020F0302020204030204"/>
                <a:ea typeface="+mj-ea"/>
                <a:cs typeface="+mj-cs"/>
              </a:rPr>
              <a:t>		</a:t>
            </a:r>
            <a:r>
              <a:rPr kumimoji="0" lang="en-US" sz="5000" b="0" i="0" u="none" strike="noStrike" kern="1200" cap="none" spc="0" normalizeH="0" baseline="0" noProof="0">
                <a:ln>
                  <a:noFill/>
                </a:ln>
                <a:solidFill>
                  <a:srgbClr val="003F87"/>
                </a:solidFill>
                <a:effectLst/>
                <a:uLnTx/>
                <a:uFillTx/>
                <a:latin typeface="Rockwell" panose="02060603020205020403" pitchFamily="18" charset="0"/>
                <a:ea typeface="+mj-ea"/>
                <a:cs typeface="+mj-cs"/>
              </a:rPr>
              <a:t>Takeaway Page</a:t>
            </a:r>
            <a:endParaRPr kumimoji="0" lang="en-US" sz="5000" b="0" i="0" u="none" strike="noStrike" kern="1200" cap="none" spc="0" normalizeH="0" baseline="0" noProof="0" dirty="0">
              <a:ln>
                <a:noFill/>
              </a:ln>
              <a:solidFill>
                <a:srgbClr val="003F87"/>
              </a:solidFill>
              <a:effectLst/>
              <a:uLnTx/>
              <a:uFillTx/>
              <a:latin typeface="Rockwell" panose="02060603020205020403" pitchFamily="18" charset="0"/>
              <a:ea typeface="+mj-ea"/>
              <a:cs typeface="+mj-cs"/>
            </a:endParaRPr>
          </a:p>
        </p:txBody>
      </p:sp>
    </p:spTree>
    <p:extLst>
      <p:ext uri="{BB962C8B-B14F-4D97-AF65-F5344CB8AC3E}">
        <p14:creationId xmlns:p14="http://schemas.microsoft.com/office/powerpoint/2010/main" val="508745143"/>
      </p:ext>
    </p:extLst>
  </p:cSld>
  <p:clrMapOvr>
    <a:masterClrMapping/>
  </p:clrMapOvr>
</p:sld>
</file>

<file path=ppt/slides/slide60.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22" name="Rectangle 21" descr="" title="">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Freeform 45" descr="" title="">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Freeform 46" descr="" title="">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Freeform 47" descr="" title="">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Freeform 44" descr="" title="">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Rectangle 31" descr="" title="">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descr="" title="">
            <a:extLst>
              <a:ext uri="{FF2B5EF4-FFF2-40B4-BE49-F238E27FC236}">
                <a16:creationId xmlns:a16="http://schemas.microsoft.com/office/drawing/2014/main" id="{4522732C-9F5E-4B40-A05D-953D3AA11962}"/>
              </a:ext>
            </a:extLst>
          </p:cNvPr>
          <p:cNvSpPr>
            <a:spLocks noGrp="1"/>
          </p:cNvSpPr>
          <p:nvPr>
            <p:ph type="title"/>
          </p:nvPr>
        </p:nvSpPr>
        <p:spPr>
          <a:xfrm>
            <a:off x="958506" y="800392"/>
            <a:ext cx="10264697" cy="1212102"/>
          </a:xfrm>
        </p:spPr>
        <p:txBody>
          <a:bodyPr>
            <a:normAutofit/>
          </a:bodyPr>
          <a:lstStyle/>
          <a:p>
            <a:r>
              <a:rPr lang="en-US" sz="4800" b="1" cap="all" spc="400" dirty="0">
                <a:solidFill>
                  <a:srgbClr val="FFFFFF"/>
                </a:solidFill>
                <a:latin typeface="Rockwell" panose="02060603020205020403" pitchFamily="18" charset="0"/>
              </a:rPr>
              <a:t>Today’s Take-a-ways</a:t>
            </a:r>
          </a:p>
        </p:txBody>
      </p:sp>
      <p:pic>
        <p:nvPicPr>
          <p:cNvPr id="14" name="Content Placeholder 13" descr="" title="">
            <a:extLst>
              <a:ext uri="{FF2B5EF4-FFF2-40B4-BE49-F238E27FC236}">
                <a16:creationId xmlns:a16="http://schemas.microsoft.com/office/drawing/2014/main" id="{52AD1124-BEBB-40A6-9DD0-7673C415223B}"/>
              </a:ext>
            </a:extLst>
          </p:cNvPr>
          <p:cNvPicPr>
            <a:picLocks noGrp="1" noChangeAspect="1"/>
          </p:cNvPicPr>
          <p:nvPr>
            <p:ph idx="1"/>
          </p:nvPr>
        </p:nvPicPr>
        <p:blipFill>
          <a:blip r:embed="rId3"/>
          <a:stretch>
            <a:fillRect/>
          </a:stretch>
        </p:blipFill>
        <p:spPr>
          <a:xfrm>
            <a:off x="7249869" y="2376797"/>
            <a:ext cx="3969112" cy="3969112"/>
          </a:xfrm>
          <a:prstGeom prst="rect">
            <a:avLst/>
          </a:prstGeom>
        </p:spPr>
      </p:pic>
      <p:sp>
        <p:nvSpPr>
          <p:cNvPr id="15" name="TextBox 14" descr="" title="">
            <a:extLst>
              <a:ext uri="{FF2B5EF4-FFF2-40B4-BE49-F238E27FC236}">
                <a16:creationId xmlns:a16="http://schemas.microsoft.com/office/drawing/2014/main" id="{43D70C7D-E2B4-448A-B677-BE11C6B30FEB}"/>
              </a:ext>
            </a:extLst>
          </p:cNvPr>
          <p:cNvSpPr txBox="1"/>
          <p:nvPr/>
        </p:nvSpPr>
        <p:spPr>
          <a:xfrm>
            <a:off x="1829422" y="3359514"/>
            <a:ext cx="2785582" cy="3170099"/>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r>
              <a:rPr lang="en-US" sz="4000" dirty="0">
                <a:solidFill>
                  <a:srgbClr val="003F87"/>
                </a:solidFill>
                <a:latin typeface="Rockwell" panose="02060603020205020403" pitchFamily="18" charset="0"/>
              </a:rPr>
              <a:t>Scan this QR Code for that Page of Resources</a:t>
            </a:r>
          </a:p>
        </p:txBody>
      </p:sp>
      <p:cxnSp>
        <p:nvCxnSpPr>
          <p:cNvPr id="16" name="Straight Arrow Connector 15" descr="" title="">
            <a:extLst>
              <a:ext uri="{FF2B5EF4-FFF2-40B4-BE49-F238E27FC236}">
                <a16:creationId xmlns:a16="http://schemas.microsoft.com/office/drawing/2014/main" id="{6C91D7A9-0AAE-40F2-895A-D025DE1E6231}"/>
              </a:ext>
            </a:extLst>
          </p:cNvPr>
          <p:cNvCxnSpPr>
            <a:cxnSpLocks/>
          </p:cNvCxnSpPr>
          <p:nvPr/>
        </p:nvCxnSpPr>
        <p:spPr>
          <a:xfrm flipV="1">
            <a:off x="5018036" y="4144343"/>
            <a:ext cx="1828800" cy="1"/>
          </a:xfrm>
          <a:prstGeom prst="straightConnector1">
            <a:avLst/>
          </a:prstGeom>
          <a:ln w="635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4237203"/>
      </p:ext>
    </p:extLst>
  </p:cSld>
  <p:clrMapOvr>
    <a:masterClrMapping/>
  </p:clrMapOvr>
</p:sld>
</file>

<file path=ppt/slides/slide61.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6" name="Flowchart: Document 9" descr="" title="">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2F32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descr="" title="">
            <a:extLst>
              <a:ext uri="{FF2B5EF4-FFF2-40B4-BE49-F238E27FC236}">
                <a16:creationId xmlns:a16="http://schemas.microsoft.com/office/drawing/2014/main" id="{42B6E4B3-2F4A-410F-B3E3-8A7539252718}"/>
              </a:ext>
            </a:extLst>
          </p:cNvPr>
          <p:cNvSpPr txBox="1">
            <a:spLocks/>
          </p:cNvSpPr>
          <p:nvPr/>
        </p:nvSpPr>
        <p:spPr>
          <a:xfrm>
            <a:off x="838200" y="171162"/>
            <a:ext cx="2840182" cy="2371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200" kern="1200" cap="all" spc="400" dirty="0">
                <a:solidFill>
                  <a:srgbClr val="FFFFFF"/>
                </a:solidFill>
                <a:latin typeface="+mn-lt"/>
                <a:ea typeface="+mj-ea"/>
                <a:cs typeface="+mj-cs"/>
              </a:rPr>
              <a:t>Questions?</a:t>
            </a:r>
            <a:endParaRPr lang="en-US" sz="3200" kern="1200" dirty="0">
              <a:solidFill>
                <a:srgbClr val="FFFFFF"/>
              </a:solidFill>
              <a:latin typeface="+mn-lt"/>
              <a:ea typeface="+mj-ea"/>
              <a:cs typeface="+mj-cs"/>
            </a:endParaRPr>
          </a:p>
        </p:txBody>
      </p:sp>
      <p:pic>
        <p:nvPicPr>
          <p:cNvPr id="3" name="Picture 2" descr="" title="">
            <a:extLst>
              <a:ext uri="{FF2B5EF4-FFF2-40B4-BE49-F238E27FC236}">
                <a16:creationId xmlns:a16="http://schemas.microsoft.com/office/drawing/2014/main" id="{F9ACECBE-80A8-F9A6-8A41-734B0C1A6FB7}"/>
              </a:ext>
            </a:extLst>
          </p:cNvPr>
          <p:cNvPicPr>
            <a:picLocks noChangeAspect="1"/>
          </p:cNvPicPr>
          <p:nvPr/>
        </p:nvPicPr>
        <p:blipFill>
          <a:blip r:embed="rId2"/>
          <a:stretch>
            <a:fillRect/>
          </a:stretch>
        </p:blipFill>
        <p:spPr>
          <a:xfrm>
            <a:off x="4259094" y="640080"/>
            <a:ext cx="7245215" cy="5578816"/>
          </a:xfrm>
          <a:prstGeom prst="rect">
            <a:avLst/>
          </a:prstGeom>
        </p:spPr>
      </p:pic>
    </p:spTree>
    <p:extLst>
      <p:ext uri="{BB962C8B-B14F-4D97-AF65-F5344CB8AC3E}">
        <p14:creationId xmlns:p14="http://schemas.microsoft.com/office/powerpoint/2010/main" val="144637705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ap:Properties xmlns:vt="http://schemas.openxmlformats.org/officeDocument/2006/docPropsVTypes" xmlns:ap="http://schemas.openxmlformats.org/officeDocument/2006/extended-properties"/>
</file>

<file path=docProps/core.xml><?xml version="1.0" encoding="utf-8"?>
<coreProperties xmlns:dc="http://purl.org/dc/elements/1.1/" xmlns:dcterms="http://purl.org/dc/terms/" xmlns:xsi="http://www.w3.org/2001/XMLSchema-instance" xmlns="http://schemas.openxmlformats.org/package/2006/metadata/core-properties">
  <lastPrinted>1900-01-01T05:00:00.0000000Z</lastPrinted>
  <dcterms:created xsi:type="dcterms:W3CDTF">1900-01-01T05:00:00.0000000Z</dcterms:created>
  <dcterms:modified xsi:type="dcterms:W3CDTF">1900-01-01T05:00:00.0000000Z</dcterms:modified>
</coreProperties>
</file>