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5" r:id="rId4"/>
    <p:sldMasterId id="2147483656" r:id="rId5"/>
  </p:sldMasterIdLst>
  <p:notesMasterIdLst>
    <p:notesMasterId r:id="rId21"/>
  </p:notesMasterIdLst>
  <p:handoutMasterIdLst>
    <p:handoutMasterId r:id="rId22"/>
  </p:handoutMasterIdLst>
  <p:sldIdLst>
    <p:sldId id="256" r:id="rId6"/>
    <p:sldId id="333" r:id="rId7"/>
    <p:sldId id="334" r:id="rId8"/>
    <p:sldId id="290" r:id="rId9"/>
    <p:sldId id="274" r:id="rId10"/>
    <p:sldId id="279" r:id="rId11"/>
    <p:sldId id="272" r:id="rId12"/>
    <p:sldId id="349" r:id="rId13"/>
    <p:sldId id="269" r:id="rId14"/>
    <p:sldId id="278" r:id="rId15"/>
    <p:sldId id="338" r:id="rId16"/>
    <p:sldId id="364" r:id="rId17"/>
    <p:sldId id="387" r:id="rId18"/>
    <p:sldId id="386" r:id="rId19"/>
    <p:sldId id="268" r:id="rId20"/>
  </p:sldIdLst>
  <p:sldSz cx="9144000" cy="6858000" type="screen4x3"/>
  <p:notesSz cx="6858000" cy="9296400"/>
  <p:defaultTextStyle>
    <a:defPPr>
      <a:defRPr lang="en-US"/>
    </a:defPPr>
    <a:lvl1pPr algn="l" rtl="0" eaLnBrk="0" fontAlgn="base" hangingPunct="0">
      <a:spcBef>
        <a:spcPct val="0"/>
      </a:spcBef>
      <a:spcAft>
        <a:spcPct val="0"/>
      </a:spcAft>
      <a:defRPr sz="10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10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10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10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10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10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10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10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1000" kern="1200">
        <a:solidFill>
          <a:schemeClr val="tx1"/>
        </a:solidFill>
        <a:latin typeface="Arial" pitchFamily="34" charset="0"/>
        <a:ea typeface="ＭＳ Ｐゴシック" pitchFamily="34" charset="-128"/>
        <a:cs typeface="+mn-cs"/>
      </a:defRPr>
    </a:lvl9pPr>
  </p:defaultTextStyle>
  <p:extLst>
    <p:ext uri="{521415D9-36F7-43E2-AB2F-B90AF26B5E84}">
      <p14:sectionLst xmlns:p14="http://schemas.microsoft.com/office/powerpoint/2010/main">
        <p14:section name="Default Section" id="{8BA4A499-4AF5-4A47-BCE9-51CB0EF0CE1E}">
          <p14:sldIdLst>
            <p14:sldId id="256"/>
            <p14:sldId id="333"/>
            <p14:sldId id="334"/>
            <p14:sldId id="290"/>
            <p14:sldId id="274"/>
            <p14:sldId id="279"/>
            <p14:sldId id="272"/>
            <p14:sldId id="349"/>
            <p14:sldId id="269"/>
            <p14:sldId id="278"/>
            <p14:sldId id="338"/>
            <p14:sldId id="364"/>
            <p14:sldId id="387"/>
          </p14:sldIdLst>
        </p14:section>
        <p14:section name="Untitled Section" id="{A16619A5-F9CE-4B3F-9C2B-B978E156C69E}">
          <p14:sldIdLst>
            <p14:sldId id="386"/>
            <p14:sldId id="268"/>
          </p14:sldIdLst>
        </p14:section>
      </p14:sectionLst>
    </p:ext>
    <p:ext uri="{EFAFB233-063F-42B5-8137-9DF3F51BA10A}">
      <p15:sldGuideLst xmlns:p15="http://schemas.microsoft.com/office/powerpoint/2012/main">
        <p15:guide id="1" orient="horz" pos="2161">
          <p15:clr>
            <a:srgbClr val="A4A3A4"/>
          </p15:clr>
        </p15:guide>
        <p15:guide id="2" pos="2879">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3AFA"/>
    <a:srgbClr val="0065B0"/>
    <a:srgbClr val="0000A2"/>
    <a:srgbClr val="0000E0"/>
    <a:srgbClr val="9EF1F0"/>
    <a:srgbClr val="038FBE"/>
    <a:srgbClr val="9EEEE8"/>
    <a:srgbClr val="177B1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29" autoAdjust="0"/>
    <p:restoredTop sz="84211" autoAdjust="0"/>
  </p:normalViewPr>
  <p:slideViewPr>
    <p:cSldViewPr snapToGrid="0">
      <p:cViewPr varScale="1">
        <p:scale>
          <a:sx n="96" d="100"/>
          <a:sy n="96" d="100"/>
        </p:scale>
        <p:origin x="2010" y="84"/>
      </p:cViewPr>
      <p:guideLst>
        <p:guide orient="horz" pos="2161"/>
        <p:guide pos="2879"/>
      </p:guideLst>
    </p:cSldViewPr>
  </p:slideViewPr>
  <p:outlineViewPr>
    <p:cViewPr>
      <p:scale>
        <a:sx n="33" d="100"/>
        <a:sy n="33" d="100"/>
      </p:scale>
      <p:origin x="0" y="5688"/>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1" d="100"/>
          <a:sy n="51" d="100"/>
        </p:scale>
        <p:origin x="-2693" y="-86"/>
      </p:cViewPr>
      <p:guideLst>
        <p:guide orient="horz" pos="2928"/>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2971800" cy="465138"/>
          </a:xfrm>
          <a:prstGeom prst="rect">
            <a:avLst/>
          </a:prstGeom>
          <a:noFill/>
          <a:ln w="9525">
            <a:noFill/>
            <a:miter lim="800000"/>
            <a:headEnd/>
            <a:tailEnd/>
          </a:ln>
          <a:effectLst/>
        </p:spPr>
        <p:txBody>
          <a:bodyPr vert="horz" wrap="square" lIns="92286" tIns="46144" rIns="92286" bIns="46144" numCol="1" anchor="t" anchorCtr="0" compatLnSpc="1">
            <a:prstTxWarp prst="textNoShape">
              <a:avLst/>
            </a:prstTxWarp>
          </a:bodyPr>
          <a:lstStyle>
            <a:lvl1pPr defTabSz="923027" eaLnBrk="1" hangingPunct="1">
              <a:defRPr sz="1300">
                <a:latin typeface="Arial" charset="0"/>
                <a:ea typeface="+mn-ea"/>
                <a:cs typeface="+mn-cs"/>
              </a:defRPr>
            </a:lvl1pPr>
          </a:lstStyle>
          <a:p>
            <a:pPr>
              <a:defRPr/>
            </a:pPr>
            <a:endParaRPr lang="en-US"/>
          </a:p>
        </p:txBody>
      </p:sp>
      <p:sp>
        <p:nvSpPr>
          <p:cNvPr id="15363" name="Rectangle 3"/>
          <p:cNvSpPr>
            <a:spLocks noGrp="1" noChangeArrowheads="1"/>
          </p:cNvSpPr>
          <p:nvPr>
            <p:ph type="dt" sz="quarter" idx="1"/>
          </p:nvPr>
        </p:nvSpPr>
        <p:spPr bwMode="auto">
          <a:xfrm>
            <a:off x="3886200" y="0"/>
            <a:ext cx="2971800" cy="465138"/>
          </a:xfrm>
          <a:prstGeom prst="rect">
            <a:avLst/>
          </a:prstGeom>
          <a:noFill/>
          <a:ln w="9525">
            <a:noFill/>
            <a:miter lim="800000"/>
            <a:headEnd/>
            <a:tailEnd/>
          </a:ln>
          <a:effectLst/>
        </p:spPr>
        <p:txBody>
          <a:bodyPr vert="horz" wrap="square" lIns="92286" tIns="46144" rIns="92286" bIns="46144" numCol="1" anchor="t" anchorCtr="0" compatLnSpc="1">
            <a:prstTxWarp prst="textNoShape">
              <a:avLst/>
            </a:prstTxWarp>
          </a:bodyPr>
          <a:lstStyle>
            <a:lvl1pPr algn="r" defTabSz="923027" eaLnBrk="1" hangingPunct="1">
              <a:defRPr sz="1300">
                <a:latin typeface="Arial" charset="0"/>
                <a:ea typeface="+mn-ea"/>
                <a:cs typeface="+mn-cs"/>
              </a:defRPr>
            </a:lvl1pPr>
          </a:lstStyle>
          <a:p>
            <a:pPr>
              <a:defRPr/>
            </a:pPr>
            <a:endParaRPr lang="en-US"/>
          </a:p>
        </p:txBody>
      </p:sp>
      <p:sp>
        <p:nvSpPr>
          <p:cNvPr id="15364" name="Rectangle 4"/>
          <p:cNvSpPr>
            <a:spLocks noGrp="1" noChangeArrowheads="1"/>
          </p:cNvSpPr>
          <p:nvPr>
            <p:ph type="ftr" sz="quarter" idx="2"/>
          </p:nvPr>
        </p:nvSpPr>
        <p:spPr bwMode="auto">
          <a:xfrm>
            <a:off x="0" y="8831263"/>
            <a:ext cx="2971800" cy="465137"/>
          </a:xfrm>
          <a:prstGeom prst="rect">
            <a:avLst/>
          </a:prstGeom>
          <a:noFill/>
          <a:ln w="9525">
            <a:noFill/>
            <a:miter lim="800000"/>
            <a:headEnd/>
            <a:tailEnd/>
          </a:ln>
          <a:effectLst/>
        </p:spPr>
        <p:txBody>
          <a:bodyPr vert="horz" wrap="square" lIns="92286" tIns="46144" rIns="92286" bIns="46144" numCol="1" anchor="b" anchorCtr="0" compatLnSpc="1">
            <a:prstTxWarp prst="textNoShape">
              <a:avLst/>
            </a:prstTxWarp>
          </a:bodyPr>
          <a:lstStyle>
            <a:lvl1pPr defTabSz="923027" eaLnBrk="1" hangingPunct="1">
              <a:defRPr sz="1300">
                <a:latin typeface="Arial" charset="0"/>
                <a:ea typeface="+mn-ea"/>
                <a:cs typeface="+mn-cs"/>
              </a:defRPr>
            </a:lvl1pPr>
          </a:lstStyle>
          <a:p>
            <a:pPr>
              <a:defRPr/>
            </a:pPr>
            <a:endParaRPr lang="en-US"/>
          </a:p>
        </p:txBody>
      </p:sp>
      <p:sp>
        <p:nvSpPr>
          <p:cNvPr id="15365" name="Rectangle 5"/>
          <p:cNvSpPr>
            <a:spLocks noGrp="1" noChangeArrowheads="1"/>
          </p:cNvSpPr>
          <p:nvPr>
            <p:ph type="sldNum" sz="quarter" idx="3"/>
          </p:nvPr>
        </p:nvSpPr>
        <p:spPr bwMode="auto">
          <a:xfrm>
            <a:off x="3886200" y="8831263"/>
            <a:ext cx="2971800" cy="465137"/>
          </a:xfrm>
          <a:prstGeom prst="rect">
            <a:avLst/>
          </a:prstGeom>
          <a:noFill/>
          <a:ln w="9525">
            <a:noFill/>
            <a:miter lim="800000"/>
            <a:headEnd/>
            <a:tailEnd/>
          </a:ln>
          <a:effectLst/>
        </p:spPr>
        <p:txBody>
          <a:bodyPr vert="horz" wrap="square" lIns="92286" tIns="46144" rIns="92286" bIns="46144" numCol="1" anchor="b" anchorCtr="0" compatLnSpc="1">
            <a:prstTxWarp prst="textNoShape">
              <a:avLst/>
            </a:prstTxWarp>
          </a:bodyPr>
          <a:lstStyle>
            <a:lvl1pPr algn="r" defTabSz="920750" eaLnBrk="1" hangingPunct="1">
              <a:defRPr sz="1300"/>
            </a:lvl1pPr>
          </a:lstStyle>
          <a:p>
            <a:fld id="{37017791-4EC5-4475-9E3A-0CCE33444A2F}" type="slidenum">
              <a:rPr lang="en-US" altLang="en-US"/>
              <a:pPr/>
              <a:t>‹#›</a:t>
            </a:fld>
            <a:endParaRPr lang="en-US" altLang="en-US"/>
          </a:p>
        </p:txBody>
      </p:sp>
    </p:spTree>
    <p:extLst>
      <p:ext uri="{BB962C8B-B14F-4D97-AF65-F5344CB8AC3E}">
        <p14:creationId xmlns:p14="http://schemas.microsoft.com/office/powerpoint/2010/main" val="5766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hdr" sz="quarter"/>
          </p:nvPr>
        </p:nvSpPr>
        <p:spPr bwMode="auto">
          <a:xfrm>
            <a:off x="0" y="0"/>
            <a:ext cx="2971800" cy="465138"/>
          </a:xfrm>
          <a:prstGeom prst="rect">
            <a:avLst/>
          </a:prstGeom>
          <a:noFill/>
          <a:ln w="9525">
            <a:noFill/>
            <a:miter lim="800000"/>
            <a:headEnd/>
            <a:tailEnd/>
          </a:ln>
          <a:effectLst/>
        </p:spPr>
        <p:txBody>
          <a:bodyPr vert="horz" wrap="square" lIns="92286" tIns="46144" rIns="92286" bIns="46144" numCol="1" anchor="t" anchorCtr="0" compatLnSpc="1">
            <a:prstTxWarp prst="textNoShape">
              <a:avLst/>
            </a:prstTxWarp>
          </a:bodyPr>
          <a:lstStyle>
            <a:lvl1pPr defTabSz="923027" eaLnBrk="1" hangingPunct="1">
              <a:defRPr sz="1300">
                <a:latin typeface="Arial" charset="0"/>
                <a:ea typeface="+mn-ea"/>
                <a:cs typeface="+mn-cs"/>
              </a:defRPr>
            </a:lvl1pPr>
          </a:lstStyle>
          <a:p>
            <a:pPr>
              <a:defRPr/>
            </a:pPr>
            <a:endParaRPr lang="en-US"/>
          </a:p>
        </p:txBody>
      </p:sp>
      <p:sp>
        <p:nvSpPr>
          <p:cNvPr id="19459" name="Rectangle 3"/>
          <p:cNvSpPr>
            <a:spLocks noGrp="1" noChangeArrowheads="1"/>
          </p:cNvSpPr>
          <p:nvPr>
            <p:ph type="dt" idx="1"/>
          </p:nvPr>
        </p:nvSpPr>
        <p:spPr bwMode="auto">
          <a:xfrm>
            <a:off x="3886200" y="0"/>
            <a:ext cx="2971800" cy="465138"/>
          </a:xfrm>
          <a:prstGeom prst="rect">
            <a:avLst/>
          </a:prstGeom>
          <a:noFill/>
          <a:ln w="9525">
            <a:noFill/>
            <a:miter lim="800000"/>
            <a:headEnd/>
            <a:tailEnd/>
          </a:ln>
          <a:effectLst/>
        </p:spPr>
        <p:txBody>
          <a:bodyPr vert="horz" wrap="square" lIns="92286" tIns="46144" rIns="92286" bIns="46144" numCol="1" anchor="t" anchorCtr="0" compatLnSpc="1">
            <a:prstTxWarp prst="textNoShape">
              <a:avLst/>
            </a:prstTxWarp>
          </a:bodyPr>
          <a:lstStyle>
            <a:lvl1pPr algn="r" defTabSz="923027" eaLnBrk="1" hangingPunct="1">
              <a:defRPr sz="1300">
                <a:latin typeface="Arial" charset="0"/>
                <a:ea typeface="+mn-ea"/>
                <a:cs typeface="+mn-cs"/>
              </a:defRPr>
            </a:lvl1pPr>
          </a:lstStyle>
          <a:p>
            <a:pPr>
              <a:defRPr/>
            </a:pPr>
            <a:endParaRPr lang="en-US"/>
          </a:p>
        </p:txBody>
      </p:sp>
      <p:sp>
        <p:nvSpPr>
          <p:cNvPr id="5124" name="Rectangle 4"/>
          <p:cNvSpPr>
            <a:spLocks noGrp="1" noRot="1" noChangeAspect="1" noChangeArrowheads="1" noTextEdit="1"/>
          </p:cNvSpPr>
          <p:nvPr>
            <p:ph type="sldImg" idx="2"/>
          </p:nvPr>
        </p:nvSpPr>
        <p:spPr bwMode="auto">
          <a:xfrm>
            <a:off x="1104900" y="696913"/>
            <a:ext cx="4648200" cy="348773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61" name="Rectangle 5"/>
          <p:cNvSpPr>
            <a:spLocks noGrp="1" noChangeArrowheads="1"/>
          </p:cNvSpPr>
          <p:nvPr>
            <p:ph type="body" sz="quarter" idx="3"/>
          </p:nvPr>
        </p:nvSpPr>
        <p:spPr bwMode="auto">
          <a:xfrm>
            <a:off x="912813" y="4416425"/>
            <a:ext cx="5032375" cy="4183063"/>
          </a:xfrm>
          <a:prstGeom prst="rect">
            <a:avLst/>
          </a:prstGeom>
          <a:noFill/>
          <a:ln w="9525">
            <a:noFill/>
            <a:miter lim="800000"/>
            <a:headEnd/>
            <a:tailEnd/>
          </a:ln>
          <a:effectLst/>
        </p:spPr>
        <p:txBody>
          <a:bodyPr vert="horz" wrap="square" lIns="92286" tIns="46144" rIns="92286" bIns="46144"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9462" name="Rectangle 6"/>
          <p:cNvSpPr>
            <a:spLocks noGrp="1" noChangeArrowheads="1"/>
          </p:cNvSpPr>
          <p:nvPr>
            <p:ph type="ftr" sz="quarter" idx="4"/>
          </p:nvPr>
        </p:nvSpPr>
        <p:spPr bwMode="auto">
          <a:xfrm>
            <a:off x="0" y="8831263"/>
            <a:ext cx="2971800" cy="465137"/>
          </a:xfrm>
          <a:prstGeom prst="rect">
            <a:avLst/>
          </a:prstGeom>
          <a:noFill/>
          <a:ln w="9525">
            <a:noFill/>
            <a:miter lim="800000"/>
            <a:headEnd/>
            <a:tailEnd/>
          </a:ln>
          <a:effectLst/>
        </p:spPr>
        <p:txBody>
          <a:bodyPr vert="horz" wrap="square" lIns="92286" tIns="46144" rIns="92286" bIns="46144" numCol="1" anchor="b" anchorCtr="0" compatLnSpc="1">
            <a:prstTxWarp prst="textNoShape">
              <a:avLst/>
            </a:prstTxWarp>
          </a:bodyPr>
          <a:lstStyle>
            <a:lvl1pPr defTabSz="923027" eaLnBrk="1" hangingPunct="1">
              <a:defRPr sz="1300">
                <a:latin typeface="Arial" charset="0"/>
                <a:ea typeface="+mn-ea"/>
                <a:cs typeface="+mn-cs"/>
              </a:defRPr>
            </a:lvl1pPr>
          </a:lstStyle>
          <a:p>
            <a:pPr>
              <a:defRPr/>
            </a:pPr>
            <a:endParaRPr lang="en-US"/>
          </a:p>
        </p:txBody>
      </p:sp>
      <p:sp>
        <p:nvSpPr>
          <p:cNvPr id="19463" name="Rectangle 7"/>
          <p:cNvSpPr>
            <a:spLocks noGrp="1" noChangeArrowheads="1"/>
          </p:cNvSpPr>
          <p:nvPr>
            <p:ph type="sldNum" sz="quarter" idx="5"/>
          </p:nvPr>
        </p:nvSpPr>
        <p:spPr bwMode="auto">
          <a:xfrm>
            <a:off x="3886200" y="8831263"/>
            <a:ext cx="2971800" cy="465137"/>
          </a:xfrm>
          <a:prstGeom prst="rect">
            <a:avLst/>
          </a:prstGeom>
          <a:noFill/>
          <a:ln w="9525">
            <a:noFill/>
            <a:miter lim="800000"/>
            <a:headEnd/>
            <a:tailEnd/>
          </a:ln>
          <a:effectLst/>
        </p:spPr>
        <p:txBody>
          <a:bodyPr vert="horz" wrap="square" lIns="92286" tIns="46144" rIns="92286" bIns="46144" numCol="1" anchor="b" anchorCtr="0" compatLnSpc="1">
            <a:prstTxWarp prst="textNoShape">
              <a:avLst/>
            </a:prstTxWarp>
          </a:bodyPr>
          <a:lstStyle>
            <a:lvl1pPr algn="r" defTabSz="920750" eaLnBrk="1" hangingPunct="1">
              <a:defRPr sz="1300"/>
            </a:lvl1pPr>
          </a:lstStyle>
          <a:p>
            <a:fld id="{DBA955B1-57F4-4136-AD4B-7671699305F1}" type="slidenum">
              <a:rPr lang="en-US" altLang="en-US"/>
              <a:pPr/>
              <a:t>‹#›</a:t>
            </a:fld>
            <a:endParaRPr lang="en-US" altLang="en-US"/>
          </a:p>
        </p:txBody>
      </p:sp>
    </p:spTree>
    <p:extLst>
      <p:ext uri="{BB962C8B-B14F-4D97-AF65-F5344CB8AC3E}">
        <p14:creationId xmlns:p14="http://schemas.microsoft.com/office/powerpoint/2010/main" val="217775707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ＭＳ Ｐゴシック" pitchFamily="34" charset="-128"/>
        <a:cs typeface="Arial"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Arial" charset="0"/>
        <a:cs typeface="Arial"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Arial" charset="0"/>
        <a:cs typeface="Arial"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Arial" charset="0"/>
        <a:cs typeface="Arial"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Arial" charset="0"/>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my.scouting.org/dashboard-legacy"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US" dirty="0">
                <a:ea typeface="MS PGothic" pitchFamily="34" charset="-128"/>
                <a:cs typeface="Arial" pitchFamily="34" charset="0"/>
              </a:rPr>
              <a:t> </a:t>
            </a:r>
          </a:p>
        </p:txBody>
      </p:sp>
      <p:sp>
        <p:nvSpPr>
          <p:cNvPr id="81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a:spcBef>
                <a:spcPct val="30000"/>
              </a:spcBef>
              <a:defRPr sz="1200">
                <a:solidFill>
                  <a:schemeClr val="tx1"/>
                </a:solidFill>
                <a:latin typeface="Times New Roman" pitchFamily="18" charset="0"/>
                <a:ea typeface="ＭＳ Ｐゴシック" pitchFamily="34" charset="-128"/>
                <a:cs typeface="Arial" pitchFamily="34" charset="0"/>
              </a:defRPr>
            </a:lvl1pPr>
            <a:lvl2pPr marL="742950" indent="-285750" defTabSz="919163">
              <a:spcBef>
                <a:spcPct val="30000"/>
              </a:spcBef>
              <a:defRPr sz="1200">
                <a:solidFill>
                  <a:schemeClr val="tx1"/>
                </a:solidFill>
                <a:latin typeface="Times New Roman" pitchFamily="18" charset="0"/>
                <a:ea typeface="Arial" pitchFamily="34" charset="0"/>
                <a:cs typeface="Arial" pitchFamily="34" charset="0"/>
              </a:defRPr>
            </a:lvl2pPr>
            <a:lvl3pPr marL="1143000" indent="-228600" defTabSz="919163">
              <a:spcBef>
                <a:spcPct val="30000"/>
              </a:spcBef>
              <a:defRPr sz="1200">
                <a:solidFill>
                  <a:schemeClr val="tx1"/>
                </a:solidFill>
                <a:latin typeface="Times New Roman" pitchFamily="18" charset="0"/>
                <a:ea typeface="Arial" pitchFamily="34" charset="0"/>
                <a:cs typeface="Arial" pitchFamily="34" charset="0"/>
              </a:defRPr>
            </a:lvl3pPr>
            <a:lvl4pPr marL="1600200" indent="-228600" defTabSz="919163">
              <a:spcBef>
                <a:spcPct val="30000"/>
              </a:spcBef>
              <a:defRPr sz="1200">
                <a:solidFill>
                  <a:schemeClr val="tx1"/>
                </a:solidFill>
                <a:latin typeface="Times New Roman" pitchFamily="18" charset="0"/>
                <a:ea typeface="Arial" pitchFamily="34" charset="0"/>
                <a:cs typeface="Arial" pitchFamily="34" charset="0"/>
              </a:defRPr>
            </a:lvl4pPr>
            <a:lvl5pPr marL="2057400" indent="-228600" defTabSz="919163">
              <a:spcBef>
                <a:spcPct val="30000"/>
              </a:spcBef>
              <a:defRPr sz="1200">
                <a:solidFill>
                  <a:schemeClr val="tx1"/>
                </a:solidFill>
                <a:latin typeface="Times New Roman" pitchFamily="18" charset="0"/>
                <a:ea typeface="Arial" pitchFamily="34" charset="0"/>
                <a:cs typeface="Arial" pitchFamily="34" charset="0"/>
              </a:defRPr>
            </a:lvl5pPr>
            <a:lvl6pPr marL="2514600" indent="-228600" defTabSz="919163" eaLnBrk="0" fontAlgn="base" hangingPunct="0">
              <a:spcBef>
                <a:spcPct val="30000"/>
              </a:spcBef>
              <a:spcAft>
                <a:spcPct val="0"/>
              </a:spcAft>
              <a:defRPr sz="1200">
                <a:solidFill>
                  <a:schemeClr val="tx1"/>
                </a:solidFill>
                <a:latin typeface="Times New Roman" pitchFamily="18" charset="0"/>
                <a:ea typeface="Arial" pitchFamily="34" charset="0"/>
                <a:cs typeface="Arial" pitchFamily="34" charset="0"/>
              </a:defRPr>
            </a:lvl6pPr>
            <a:lvl7pPr marL="2971800" indent="-228600" defTabSz="919163" eaLnBrk="0" fontAlgn="base" hangingPunct="0">
              <a:spcBef>
                <a:spcPct val="30000"/>
              </a:spcBef>
              <a:spcAft>
                <a:spcPct val="0"/>
              </a:spcAft>
              <a:defRPr sz="1200">
                <a:solidFill>
                  <a:schemeClr val="tx1"/>
                </a:solidFill>
                <a:latin typeface="Times New Roman" pitchFamily="18" charset="0"/>
                <a:ea typeface="Arial" pitchFamily="34" charset="0"/>
                <a:cs typeface="Arial" pitchFamily="34" charset="0"/>
              </a:defRPr>
            </a:lvl7pPr>
            <a:lvl8pPr marL="3429000" indent="-228600" defTabSz="919163" eaLnBrk="0" fontAlgn="base" hangingPunct="0">
              <a:spcBef>
                <a:spcPct val="30000"/>
              </a:spcBef>
              <a:spcAft>
                <a:spcPct val="0"/>
              </a:spcAft>
              <a:defRPr sz="1200">
                <a:solidFill>
                  <a:schemeClr val="tx1"/>
                </a:solidFill>
                <a:latin typeface="Times New Roman" pitchFamily="18" charset="0"/>
                <a:ea typeface="Arial" pitchFamily="34" charset="0"/>
                <a:cs typeface="Arial" pitchFamily="34" charset="0"/>
              </a:defRPr>
            </a:lvl8pPr>
            <a:lvl9pPr marL="3886200" indent="-228600" defTabSz="919163" eaLnBrk="0" fontAlgn="base" hangingPunct="0">
              <a:spcBef>
                <a:spcPct val="30000"/>
              </a:spcBef>
              <a:spcAft>
                <a:spcPct val="0"/>
              </a:spcAft>
              <a:defRPr sz="1200">
                <a:solidFill>
                  <a:schemeClr val="tx1"/>
                </a:solidFill>
                <a:latin typeface="Times New Roman" pitchFamily="18" charset="0"/>
                <a:ea typeface="Arial" pitchFamily="34" charset="0"/>
                <a:cs typeface="Arial" pitchFamily="34" charset="0"/>
              </a:defRPr>
            </a:lvl9pPr>
          </a:lstStyle>
          <a:p>
            <a:pPr>
              <a:spcBef>
                <a:spcPct val="0"/>
              </a:spcBef>
            </a:pPr>
            <a:fld id="{32E652A4-9D18-4E9D-A45F-4A6D06EF3E35}" type="slidenum">
              <a:rPr lang="en-US" altLang="en-US" sz="1300">
                <a:latin typeface="Arial" pitchFamily="34" charset="0"/>
              </a:rPr>
              <a:pPr>
                <a:spcBef>
                  <a:spcPct val="0"/>
                </a:spcBef>
              </a:pPr>
              <a:t>1</a:t>
            </a:fld>
            <a:endParaRPr lang="en-US" altLang="en-US" sz="130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a:ln/>
        </p:spPr>
      </p:sp>
      <p:sp>
        <p:nvSpPr>
          <p:cNvPr id="102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i="1" dirty="0">
                <a:cs typeface="Arial" pitchFamily="34" charset="0"/>
              </a:rPr>
              <a:t>[Presenter Notes:  Ask participants to review this slide and then invite them to bring up any specific details or issues they would like to be sure are addressed. List these on a flip chart or white-board. At the end of the session you can go back and pick up any topics that were not covered.]</a:t>
            </a:r>
          </a:p>
        </p:txBody>
      </p:sp>
      <p:sp>
        <p:nvSpPr>
          <p:cNvPr id="102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spcBef>
                <a:spcPct val="30000"/>
              </a:spcBef>
              <a:defRPr sz="1200">
                <a:solidFill>
                  <a:schemeClr val="tx1"/>
                </a:solidFill>
                <a:latin typeface="Times New Roman" pitchFamily="18" charset="0"/>
                <a:ea typeface="ＭＳ Ｐゴシック" pitchFamily="34" charset="-128"/>
                <a:cs typeface="Arial" pitchFamily="34" charset="0"/>
              </a:defRPr>
            </a:lvl1pPr>
            <a:lvl2pPr marL="742950" indent="-285750" defTabSz="920750">
              <a:spcBef>
                <a:spcPct val="30000"/>
              </a:spcBef>
              <a:defRPr sz="1200">
                <a:solidFill>
                  <a:schemeClr val="tx1"/>
                </a:solidFill>
                <a:latin typeface="Times New Roman" pitchFamily="18" charset="0"/>
                <a:ea typeface="Arial" pitchFamily="34" charset="0"/>
                <a:cs typeface="Arial" pitchFamily="34" charset="0"/>
              </a:defRPr>
            </a:lvl2pPr>
            <a:lvl3pPr marL="1143000" indent="-228600" defTabSz="920750">
              <a:spcBef>
                <a:spcPct val="30000"/>
              </a:spcBef>
              <a:defRPr sz="1200">
                <a:solidFill>
                  <a:schemeClr val="tx1"/>
                </a:solidFill>
                <a:latin typeface="Times New Roman" pitchFamily="18" charset="0"/>
                <a:ea typeface="Arial" pitchFamily="34" charset="0"/>
                <a:cs typeface="Arial" pitchFamily="34" charset="0"/>
              </a:defRPr>
            </a:lvl3pPr>
            <a:lvl4pPr marL="1600200" indent="-228600" defTabSz="920750">
              <a:spcBef>
                <a:spcPct val="30000"/>
              </a:spcBef>
              <a:defRPr sz="1200">
                <a:solidFill>
                  <a:schemeClr val="tx1"/>
                </a:solidFill>
                <a:latin typeface="Times New Roman" pitchFamily="18" charset="0"/>
                <a:ea typeface="Arial" pitchFamily="34" charset="0"/>
                <a:cs typeface="Arial" pitchFamily="34" charset="0"/>
              </a:defRPr>
            </a:lvl4pPr>
            <a:lvl5pPr marL="2057400" indent="-228600" defTabSz="920750">
              <a:spcBef>
                <a:spcPct val="30000"/>
              </a:spcBef>
              <a:defRPr sz="1200">
                <a:solidFill>
                  <a:schemeClr val="tx1"/>
                </a:solidFill>
                <a:latin typeface="Times New Roman" pitchFamily="18" charset="0"/>
                <a:ea typeface="Arial" pitchFamily="34" charset="0"/>
                <a:cs typeface="Arial" pitchFamily="34" charset="0"/>
              </a:defRPr>
            </a:lvl5pPr>
            <a:lvl6pPr marL="2514600" indent="-228600" defTabSz="920750" eaLnBrk="0" fontAlgn="base" hangingPunct="0">
              <a:spcBef>
                <a:spcPct val="30000"/>
              </a:spcBef>
              <a:spcAft>
                <a:spcPct val="0"/>
              </a:spcAft>
              <a:defRPr sz="1200">
                <a:solidFill>
                  <a:schemeClr val="tx1"/>
                </a:solidFill>
                <a:latin typeface="Times New Roman" pitchFamily="18" charset="0"/>
                <a:ea typeface="Arial" pitchFamily="34" charset="0"/>
                <a:cs typeface="Arial" pitchFamily="34" charset="0"/>
              </a:defRPr>
            </a:lvl6pPr>
            <a:lvl7pPr marL="2971800" indent="-228600" defTabSz="920750" eaLnBrk="0" fontAlgn="base" hangingPunct="0">
              <a:spcBef>
                <a:spcPct val="30000"/>
              </a:spcBef>
              <a:spcAft>
                <a:spcPct val="0"/>
              </a:spcAft>
              <a:defRPr sz="1200">
                <a:solidFill>
                  <a:schemeClr val="tx1"/>
                </a:solidFill>
                <a:latin typeface="Times New Roman" pitchFamily="18" charset="0"/>
                <a:ea typeface="Arial" pitchFamily="34" charset="0"/>
                <a:cs typeface="Arial" pitchFamily="34" charset="0"/>
              </a:defRPr>
            </a:lvl7pPr>
            <a:lvl8pPr marL="3429000" indent="-228600" defTabSz="920750" eaLnBrk="0" fontAlgn="base" hangingPunct="0">
              <a:spcBef>
                <a:spcPct val="30000"/>
              </a:spcBef>
              <a:spcAft>
                <a:spcPct val="0"/>
              </a:spcAft>
              <a:defRPr sz="1200">
                <a:solidFill>
                  <a:schemeClr val="tx1"/>
                </a:solidFill>
                <a:latin typeface="Times New Roman" pitchFamily="18" charset="0"/>
                <a:ea typeface="Arial" pitchFamily="34" charset="0"/>
                <a:cs typeface="Arial" pitchFamily="34" charset="0"/>
              </a:defRPr>
            </a:lvl8pPr>
            <a:lvl9pPr marL="3886200" indent="-228600" defTabSz="920750" eaLnBrk="0" fontAlgn="base" hangingPunct="0">
              <a:spcBef>
                <a:spcPct val="30000"/>
              </a:spcBef>
              <a:spcAft>
                <a:spcPct val="0"/>
              </a:spcAft>
              <a:defRPr sz="1200">
                <a:solidFill>
                  <a:schemeClr val="tx1"/>
                </a:solidFill>
                <a:latin typeface="Times New Roman" pitchFamily="18" charset="0"/>
                <a:ea typeface="Arial" pitchFamily="34" charset="0"/>
                <a:cs typeface="Arial" pitchFamily="34" charset="0"/>
              </a:defRPr>
            </a:lvl9pPr>
          </a:lstStyle>
          <a:p>
            <a:pPr>
              <a:spcBef>
                <a:spcPct val="0"/>
              </a:spcBef>
            </a:pPr>
            <a:fld id="{6D08D6E8-EC58-4B7E-93C2-9872C4B0DC06}" type="slidenum">
              <a:rPr lang="en-US" altLang="en-US" sz="1300">
                <a:latin typeface="Arial" pitchFamily="34" charset="0"/>
              </a:rPr>
              <a:pPr>
                <a:spcBef>
                  <a:spcPct val="0"/>
                </a:spcBef>
              </a:pPr>
              <a:t>2</a:t>
            </a:fld>
            <a:endParaRPr lang="en-US" altLang="en-US" sz="130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a:ln/>
        </p:spPr>
      </p:sp>
      <p:sp>
        <p:nvSpPr>
          <p:cNvPr id="122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i="1" dirty="0">
                <a:cs typeface="Arial" pitchFamily="34" charset="0"/>
              </a:rPr>
              <a:t>[Presenter Notes:  Hold up your copy of the </a:t>
            </a:r>
            <a:r>
              <a:rPr lang="en-US" altLang="en-US" dirty="0">
                <a:cs typeface="Arial" pitchFamily="34" charset="0"/>
              </a:rPr>
              <a:t>Guide to Advancement</a:t>
            </a:r>
            <a:r>
              <a:rPr lang="en-US" altLang="en-US" i="1" dirty="0">
                <a:cs typeface="Arial" pitchFamily="34" charset="0"/>
              </a:rPr>
              <a:t>, opening it to the inside of the front cover. Point out the BSA Mission Statement found there. </a:t>
            </a:r>
          </a:p>
          <a:p>
            <a:pPr eaLnBrk="1" hangingPunct="1"/>
            <a:endParaRPr lang="en-US" altLang="en-US" i="1" dirty="0">
              <a:cs typeface="Arial" pitchFamily="34" charset="0"/>
            </a:endParaRPr>
          </a:p>
          <a:p>
            <a:pPr eaLnBrk="1" hangingPunct="1"/>
            <a:r>
              <a:rPr lang="en-US" altLang="en-US" i="1" dirty="0">
                <a:cs typeface="Arial" pitchFamily="34" charset="0"/>
              </a:rPr>
              <a:t>If your class includes people who are learning about Scouting, point out the signs or flip chart sheets showing the Scout Oath and Scout Law.</a:t>
            </a:r>
          </a:p>
          <a:p>
            <a:pPr eaLnBrk="1" hangingPunct="1"/>
            <a:endParaRPr lang="en-US" altLang="en-US" i="1" dirty="0">
              <a:cs typeface="Arial" pitchFamily="34" charset="0"/>
            </a:endParaRPr>
          </a:p>
          <a:p>
            <a:pPr eaLnBrk="1" hangingPunct="1"/>
            <a:r>
              <a:rPr lang="en-US" altLang="en-US" i="1" dirty="0">
                <a:cs typeface="Arial" pitchFamily="34" charset="0"/>
              </a:rPr>
              <a:t>Explain that all merit badge counselors should have a copy of the </a:t>
            </a:r>
            <a:r>
              <a:rPr lang="en-US" altLang="en-US" dirty="0">
                <a:cs typeface="Arial" pitchFamily="34" charset="0"/>
              </a:rPr>
              <a:t>Guide to Advancement</a:t>
            </a:r>
            <a:r>
              <a:rPr lang="en-US" altLang="en-US" i="1" dirty="0">
                <a:cs typeface="Arial" pitchFamily="34" charset="0"/>
              </a:rPr>
              <a:t> and should carefully study section seven.]</a:t>
            </a:r>
          </a:p>
        </p:txBody>
      </p:sp>
      <p:sp>
        <p:nvSpPr>
          <p:cNvPr id="122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spcBef>
                <a:spcPct val="30000"/>
              </a:spcBef>
              <a:defRPr sz="1200">
                <a:solidFill>
                  <a:schemeClr val="tx1"/>
                </a:solidFill>
                <a:latin typeface="Times New Roman" pitchFamily="18" charset="0"/>
                <a:ea typeface="ＭＳ Ｐゴシック" pitchFamily="34" charset="-128"/>
                <a:cs typeface="Arial" pitchFamily="34" charset="0"/>
              </a:defRPr>
            </a:lvl1pPr>
            <a:lvl2pPr marL="742950" indent="-285750" defTabSz="920750">
              <a:spcBef>
                <a:spcPct val="30000"/>
              </a:spcBef>
              <a:defRPr sz="1200">
                <a:solidFill>
                  <a:schemeClr val="tx1"/>
                </a:solidFill>
                <a:latin typeface="Times New Roman" pitchFamily="18" charset="0"/>
                <a:ea typeface="Arial" pitchFamily="34" charset="0"/>
                <a:cs typeface="Arial" pitchFamily="34" charset="0"/>
              </a:defRPr>
            </a:lvl2pPr>
            <a:lvl3pPr marL="1143000" indent="-228600" defTabSz="920750">
              <a:spcBef>
                <a:spcPct val="30000"/>
              </a:spcBef>
              <a:defRPr sz="1200">
                <a:solidFill>
                  <a:schemeClr val="tx1"/>
                </a:solidFill>
                <a:latin typeface="Times New Roman" pitchFamily="18" charset="0"/>
                <a:ea typeface="Arial" pitchFamily="34" charset="0"/>
                <a:cs typeface="Arial" pitchFamily="34" charset="0"/>
              </a:defRPr>
            </a:lvl3pPr>
            <a:lvl4pPr marL="1600200" indent="-228600" defTabSz="920750">
              <a:spcBef>
                <a:spcPct val="30000"/>
              </a:spcBef>
              <a:defRPr sz="1200">
                <a:solidFill>
                  <a:schemeClr val="tx1"/>
                </a:solidFill>
                <a:latin typeface="Times New Roman" pitchFamily="18" charset="0"/>
                <a:ea typeface="Arial" pitchFamily="34" charset="0"/>
                <a:cs typeface="Arial" pitchFamily="34" charset="0"/>
              </a:defRPr>
            </a:lvl4pPr>
            <a:lvl5pPr marL="2057400" indent="-228600" defTabSz="920750">
              <a:spcBef>
                <a:spcPct val="30000"/>
              </a:spcBef>
              <a:defRPr sz="1200">
                <a:solidFill>
                  <a:schemeClr val="tx1"/>
                </a:solidFill>
                <a:latin typeface="Times New Roman" pitchFamily="18" charset="0"/>
                <a:ea typeface="Arial" pitchFamily="34" charset="0"/>
                <a:cs typeface="Arial" pitchFamily="34" charset="0"/>
              </a:defRPr>
            </a:lvl5pPr>
            <a:lvl6pPr marL="2514600" indent="-228600" defTabSz="920750" eaLnBrk="0" fontAlgn="base" hangingPunct="0">
              <a:spcBef>
                <a:spcPct val="30000"/>
              </a:spcBef>
              <a:spcAft>
                <a:spcPct val="0"/>
              </a:spcAft>
              <a:defRPr sz="1200">
                <a:solidFill>
                  <a:schemeClr val="tx1"/>
                </a:solidFill>
                <a:latin typeface="Times New Roman" pitchFamily="18" charset="0"/>
                <a:ea typeface="Arial" pitchFamily="34" charset="0"/>
                <a:cs typeface="Arial" pitchFamily="34" charset="0"/>
              </a:defRPr>
            </a:lvl6pPr>
            <a:lvl7pPr marL="2971800" indent="-228600" defTabSz="920750" eaLnBrk="0" fontAlgn="base" hangingPunct="0">
              <a:spcBef>
                <a:spcPct val="30000"/>
              </a:spcBef>
              <a:spcAft>
                <a:spcPct val="0"/>
              </a:spcAft>
              <a:defRPr sz="1200">
                <a:solidFill>
                  <a:schemeClr val="tx1"/>
                </a:solidFill>
                <a:latin typeface="Times New Roman" pitchFamily="18" charset="0"/>
                <a:ea typeface="Arial" pitchFamily="34" charset="0"/>
                <a:cs typeface="Arial" pitchFamily="34" charset="0"/>
              </a:defRPr>
            </a:lvl7pPr>
            <a:lvl8pPr marL="3429000" indent="-228600" defTabSz="920750" eaLnBrk="0" fontAlgn="base" hangingPunct="0">
              <a:spcBef>
                <a:spcPct val="30000"/>
              </a:spcBef>
              <a:spcAft>
                <a:spcPct val="0"/>
              </a:spcAft>
              <a:defRPr sz="1200">
                <a:solidFill>
                  <a:schemeClr val="tx1"/>
                </a:solidFill>
                <a:latin typeface="Times New Roman" pitchFamily="18" charset="0"/>
                <a:ea typeface="Arial" pitchFamily="34" charset="0"/>
                <a:cs typeface="Arial" pitchFamily="34" charset="0"/>
              </a:defRPr>
            </a:lvl8pPr>
            <a:lvl9pPr marL="3886200" indent="-228600" defTabSz="920750" eaLnBrk="0" fontAlgn="base" hangingPunct="0">
              <a:spcBef>
                <a:spcPct val="30000"/>
              </a:spcBef>
              <a:spcAft>
                <a:spcPct val="0"/>
              </a:spcAft>
              <a:defRPr sz="1200">
                <a:solidFill>
                  <a:schemeClr val="tx1"/>
                </a:solidFill>
                <a:latin typeface="Times New Roman" pitchFamily="18" charset="0"/>
                <a:ea typeface="Arial" pitchFamily="34" charset="0"/>
                <a:cs typeface="Arial" pitchFamily="34" charset="0"/>
              </a:defRPr>
            </a:lvl9pPr>
          </a:lstStyle>
          <a:p>
            <a:pPr>
              <a:spcBef>
                <a:spcPct val="0"/>
              </a:spcBef>
            </a:pPr>
            <a:fld id="{72405B16-A459-47DF-9068-5D6A7B02CAB6}" type="slidenum">
              <a:rPr lang="en-US" altLang="en-US" sz="1300">
                <a:latin typeface="Arial" pitchFamily="34" charset="0"/>
              </a:rPr>
              <a:pPr>
                <a:spcBef>
                  <a:spcPct val="0"/>
                </a:spcBef>
              </a:pPr>
              <a:t>3</a:t>
            </a:fld>
            <a:endParaRPr lang="en-US" altLang="en-US" sz="130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a:ln/>
        </p:spPr>
      </p:sp>
      <p:sp>
        <p:nvSpPr>
          <p:cNvPr id="143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cs typeface="Arial" pitchFamily="34" charset="0"/>
              </a:rPr>
              <a:t>The BSA mission and the objectives of the Scouting program that appear on this slide represent the desired outcomes of the merit badge program.</a:t>
            </a:r>
          </a:p>
          <a:p>
            <a:endParaRPr lang="en-US" altLang="en-US" dirty="0">
              <a:cs typeface="Arial" pitchFamily="34" charset="0"/>
            </a:endParaRPr>
          </a:p>
          <a:p>
            <a:r>
              <a:rPr lang="en-US" altLang="en-US" dirty="0">
                <a:cs typeface="Arial" pitchFamily="34" charset="0"/>
              </a:rPr>
              <a:t>The skills and knowledge developed through merit badges are important, but not so much so as achievement of the objectives and mission. The mission and objectives of Scouting, for the most part, are accomplished through the merit badge </a:t>
            </a:r>
            <a:r>
              <a:rPr lang="en-US" altLang="en-US" b="1" i="1" dirty="0">
                <a:cs typeface="Arial" pitchFamily="34" charset="0"/>
              </a:rPr>
              <a:t>process</a:t>
            </a:r>
            <a:r>
              <a:rPr lang="en-US" altLang="en-US" dirty="0">
                <a:cs typeface="Arial" pitchFamily="34" charset="0"/>
              </a:rPr>
              <a:t>, as opposed to the learning that</a:t>
            </a:r>
            <a:r>
              <a:rPr lang="ja-JP" altLang="en-US" dirty="0">
                <a:cs typeface="Arial" pitchFamily="34" charset="0"/>
              </a:rPr>
              <a:t>’</a:t>
            </a:r>
            <a:r>
              <a:rPr lang="en-US" altLang="ja-JP" dirty="0">
                <a:cs typeface="Arial" pitchFamily="34" charset="0"/>
              </a:rPr>
              <a:t>s related to the subject matter. This doesn't mean the subject matter is unimportant. It is important. But it </a:t>
            </a:r>
            <a:r>
              <a:rPr lang="en-US" altLang="ja-JP" i="1" dirty="0">
                <a:cs typeface="Arial" pitchFamily="34" charset="0"/>
              </a:rPr>
              <a:t>does</a:t>
            </a:r>
            <a:r>
              <a:rPr lang="en-US" altLang="ja-JP" dirty="0">
                <a:cs typeface="Arial" pitchFamily="34" charset="0"/>
              </a:rPr>
              <a:t> mean that the </a:t>
            </a:r>
            <a:r>
              <a:rPr lang="en-US" altLang="ja-JP" b="1" i="1" dirty="0">
                <a:cs typeface="Arial" pitchFamily="34" charset="0"/>
              </a:rPr>
              <a:t>process</a:t>
            </a:r>
            <a:r>
              <a:rPr lang="en-US" altLang="ja-JP" dirty="0">
                <a:cs typeface="Arial" pitchFamily="34" charset="0"/>
              </a:rPr>
              <a:t> of learning and interacting with others in successfully challenging and completing </a:t>
            </a:r>
            <a:r>
              <a:rPr lang="en-US" altLang="ja-JP" b="1" i="1" dirty="0">
                <a:cs typeface="Arial" pitchFamily="34" charset="0"/>
              </a:rPr>
              <a:t>all</a:t>
            </a:r>
            <a:r>
              <a:rPr lang="en-US" altLang="ja-JP" dirty="0">
                <a:cs typeface="Arial" pitchFamily="34" charset="0"/>
              </a:rPr>
              <a:t> the requirements is the key to success. This is why we do not </a:t>
            </a:r>
            <a:r>
              <a:rPr lang="ja-JP" altLang="en-US" dirty="0">
                <a:cs typeface="Arial" pitchFamily="34" charset="0"/>
              </a:rPr>
              <a:t>“</a:t>
            </a:r>
            <a:r>
              <a:rPr lang="en-US" altLang="ja-JP" dirty="0">
                <a:cs typeface="Arial" pitchFamily="34" charset="0"/>
              </a:rPr>
              <a:t>retest</a:t>
            </a:r>
            <a:r>
              <a:rPr lang="ja-JP" altLang="en-US" dirty="0">
                <a:cs typeface="Arial" pitchFamily="34" charset="0"/>
              </a:rPr>
              <a:t>”</a:t>
            </a:r>
            <a:r>
              <a:rPr lang="en-US" altLang="ja-JP" dirty="0">
                <a:cs typeface="Arial" pitchFamily="34" charset="0"/>
              </a:rPr>
              <a:t> in Scouting. We</a:t>
            </a:r>
            <a:r>
              <a:rPr lang="ja-JP" altLang="en-US" dirty="0">
                <a:cs typeface="Arial" pitchFamily="34" charset="0"/>
              </a:rPr>
              <a:t>’</a:t>
            </a:r>
            <a:r>
              <a:rPr lang="en-US" altLang="ja-JP" dirty="0">
                <a:cs typeface="Arial" pitchFamily="34" charset="0"/>
              </a:rPr>
              <a:t>re more interested in what the Scout experiences along the way.</a:t>
            </a:r>
            <a:endParaRPr lang="en-US" altLang="en-US" dirty="0">
              <a:cs typeface="Times New Roman" pitchFamily="18" charset="0"/>
            </a:endParaRPr>
          </a:p>
        </p:txBody>
      </p:sp>
      <p:sp>
        <p:nvSpPr>
          <p:cNvPr id="143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spcBef>
                <a:spcPct val="30000"/>
              </a:spcBef>
              <a:defRPr sz="1200">
                <a:solidFill>
                  <a:schemeClr val="tx1"/>
                </a:solidFill>
                <a:latin typeface="Times New Roman" pitchFamily="18" charset="0"/>
                <a:ea typeface="ＭＳ Ｐゴシック" pitchFamily="34" charset="-128"/>
                <a:cs typeface="Arial" pitchFamily="34" charset="0"/>
              </a:defRPr>
            </a:lvl1pPr>
            <a:lvl2pPr marL="742950" indent="-285750" defTabSz="920750">
              <a:spcBef>
                <a:spcPct val="30000"/>
              </a:spcBef>
              <a:defRPr sz="1200">
                <a:solidFill>
                  <a:schemeClr val="tx1"/>
                </a:solidFill>
                <a:latin typeface="Times New Roman" pitchFamily="18" charset="0"/>
                <a:ea typeface="Arial" pitchFamily="34" charset="0"/>
                <a:cs typeface="Arial" pitchFamily="34" charset="0"/>
              </a:defRPr>
            </a:lvl2pPr>
            <a:lvl3pPr marL="1143000" indent="-228600" defTabSz="920750">
              <a:spcBef>
                <a:spcPct val="30000"/>
              </a:spcBef>
              <a:defRPr sz="1200">
                <a:solidFill>
                  <a:schemeClr val="tx1"/>
                </a:solidFill>
                <a:latin typeface="Times New Roman" pitchFamily="18" charset="0"/>
                <a:ea typeface="Arial" pitchFamily="34" charset="0"/>
                <a:cs typeface="Arial" pitchFamily="34" charset="0"/>
              </a:defRPr>
            </a:lvl3pPr>
            <a:lvl4pPr marL="1600200" indent="-228600" defTabSz="920750">
              <a:spcBef>
                <a:spcPct val="30000"/>
              </a:spcBef>
              <a:defRPr sz="1200">
                <a:solidFill>
                  <a:schemeClr val="tx1"/>
                </a:solidFill>
                <a:latin typeface="Times New Roman" pitchFamily="18" charset="0"/>
                <a:ea typeface="Arial" pitchFamily="34" charset="0"/>
                <a:cs typeface="Arial" pitchFamily="34" charset="0"/>
              </a:defRPr>
            </a:lvl4pPr>
            <a:lvl5pPr marL="2057400" indent="-228600" defTabSz="920750">
              <a:spcBef>
                <a:spcPct val="30000"/>
              </a:spcBef>
              <a:defRPr sz="1200">
                <a:solidFill>
                  <a:schemeClr val="tx1"/>
                </a:solidFill>
                <a:latin typeface="Times New Roman" pitchFamily="18" charset="0"/>
                <a:ea typeface="Arial" pitchFamily="34" charset="0"/>
                <a:cs typeface="Arial" pitchFamily="34" charset="0"/>
              </a:defRPr>
            </a:lvl5pPr>
            <a:lvl6pPr marL="2514600" indent="-228600" defTabSz="920750" eaLnBrk="0" fontAlgn="base" hangingPunct="0">
              <a:spcBef>
                <a:spcPct val="30000"/>
              </a:spcBef>
              <a:spcAft>
                <a:spcPct val="0"/>
              </a:spcAft>
              <a:defRPr sz="1200">
                <a:solidFill>
                  <a:schemeClr val="tx1"/>
                </a:solidFill>
                <a:latin typeface="Times New Roman" pitchFamily="18" charset="0"/>
                <a:ea typeface="Arial" pitchFamily="34" charset="0"/>
                <a:cs typeface="Arial" pitchFamily="34" charset="0"/>
              </a:defRPr>
            </a:lvl6pPr>
            <a:lvl7pPr marL="2971800" indent="-228600" defTabSz="920750" eaLnBrk="0" fontAlgn="base" hangingPunct="0">
              <a:spcBef>
                <a:spcPct val="30000"/>
              </a:spcBef>
              <a:spcAft>
                <a:spcPct val="0"/>
              </a:spcAft>
              <a:defRPr sz="1200">
                <a:solidFill>
                  <a:schemeClr val="tx1"/>
                </a:solidFill>
                <a:latin typeface="Times New Roman" pitchFamily="18" charset="0"/>
                <a:ea typeface="Arial" pitchFamily="34" charset="0"/>
                <a:cs typeface="Arial" pitchFamily="34" charset="0"/>
              </a:defRPr>
            </a:lvl7pPr>
            <a:lvl8pPr marL="3429000" indent="-228600" defTabSz="920750" eaLnBrk="0" fontAlgn="base" hangingPunct="0">
              <a:spcBef>
                <a:spcPct val="30000"/>
              </a:spcBef>
              <a:spcAft>
                <a:spcPct val="0"/>
              </a:spcAft>
              <a:defRPr sz="1200">
                <a:solidFill>
                  <a:schemeClr val="tx1"/>
                </a:solidFill>
                <a:latin typeface="Times New Roman" pitchFamily="18" charset="0"/>
                <a:ea typeface="Arial" pitchFamily="34" charset="0"/>
                <a:cs typeface="Arial" pitchFamily="34" charset="0"/>
              </a:defRPr>
            </a:lvl8pPr>
            <a:lvl9pPr marL="3886200" indent="-228600" defTabSz="920750" eaLnBrk="0" fontAlgn="base" hangingPunct="0">
              <a:spcBef>
                <a:spcPct val="30000"/>
              </a:spcBef>
              <a:spcAft>
                <a:spcPct val="0"/>
              </a:spcAft>
              <a:defRPr sz="1200">
                <a:solidFill>
                  <a:schemeClr val="tx1"/>
                </a:solidFill>
                <a:latin typeface="Times New Roman" pitchFamily="18" charset="0"/>
                <a:ea typeface="Arial" pitchFamily="34" charset="0"/>
                <a:cs typeface="Arial" pitchFamily="34" charset="0"/>
              </a:defRPr>
            </a:lvl9pPr>
          </a:lstStyle>
          <a:p>
            <a:pPr>
              <a:spcBef>
                <a:spcPct val="0"/>
              </a:spcBef>
            </a:pPr>
            <a:fld id="{8590A685-52E8-46A0-A09B-F1A52AF8115F}" type="slidenum">
              <a:rPr lang="en-US" altLang="en-US" sz="1300">
                <a:latin typeface="Arial" pitchFamily="34" charset="0"/>
              </a:rPr>
              <a:pPr>
                <a:spcBef>
                  <a:spcPct val="0"/>
                </a:spcBef>
              </a:pPr>
              <a:t>4</a:t>
            </a:fld>
            <a:endParaRPr lang="en-US" altLang="en-US" sz="1300">
              <a:latin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a:ln/>
        </p:spPr>
      </p:sp>
      <p:sp>
        <p:nvSpPr>
          <p:cNvPr id="163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cs typeface="Times New Roman" pitchFamily="18" charset="0"/>
              </a:rPr>
              <a:t>Scouting uses eight specific methods to achieve its objectives. Since earning merit badges is included in rank requirements, the merit badge program primarily relates to the advancement method. But it has the potential to make use of the other seven as well. For example:</a:t>
            </a:r>
          </a:p>
          <a:p>
            <a:pPr eaLnBrk="1" hangingPunct="1"/>
            <a:endParaRPr lang="en-US" altLang="en-US" dirty="0">
              <a:cs typeface="Times New Roman" pitchFamily="18" charset="0"/>
            </a:endParaRPr>
          </a:p>
          <a:p>
            <a:pPr eaLnBrk="1" hangingPunct="1"/>
            <a:r>
              <a:rPr lang="en-US" altLang="en-US" b="1" u="sng" dirty="0">
                <a:cs typeface="Times New Roman" pitchFamily="18" charset="0"/>
              </a:rPr>
              <a:t>Association with adults</a:t>
            </a:r>
            <a:r>
              <a:rPr lang="en-US" altLang="en-US" b="1" dirty="0">
                <a:cs typeface="Times New Roman" pitchFamily="18" charset="0"/>
              </a:rPr>
              <a:t> </a:t>
            </a:r>
            <a:r>
              <a:rPr lang="en-US" altLang="en-US" dirty="0">
                <a:cs typeface="Times New Roman" pitchFamily="18" charset="0"/>
              </a:rPr>
              <a:t>takes place through unit leader discussions, working with merit badge counselors, and any specialists or guest speakers who assist them.</a:t>
            </a:r>
          </a:p>
          <a:p>
            <a:pPr eaLnBrk="1" hangingPunct="1"/>
            <a:endParaRPr lang="en-US" altLang="en-US" dirty="0">
              <a:cs typeface="Times New Roman" pitchFamily="18" charset="0"/>
            </a:endParaRPr>
          </a:p>
          <a:p>
            <a:pPr eaLnBrk="1" hangingPunct="1"/>
            <a:r>
              <a:rPr lang="en-US" altLang="en-US" dirty="0">
                <a:cs typeface="Times New Roman" pitchFamily="18" charset="0"/>
              </a:rPr>
              <a:t>Many merit badges include requirements that take place in the </a:t>
            </a:r>
            <a:r>
              <a:rPr lang="en-US" altLang="en-US" b="1" u="sng" dirty="0">
                <a:cs typeface="Times New Roman" pitchFamily="18" charset="0"/>
              </a:rPr>
              <a:t>outdoors</a:t>
            </a:r>
            <a:r>
              <a:rPr lang="en-US" altLang="en-US" dirty="0">
                <a:cs typeface="Times New Roman" pitchFamily="18" charset="0"/>
              </a:rPr>
              <a:t>.</a:t>
            </a:r>
          </a:p>
          <a:p>
            <a:pPr eaLnBrk="1" hangingPunct="1"/>
            <a:endParaRPr lang="en-US" altLang="en-US" dirty="0">
              <a:cs typeface="Times New Roman" pitchFamily="18" charset="0"/>
            </a:endParaRPr>
          </a:p>
          <a:p>
            <a:pPr eaLnBrk="1" hangingPunct="1"/>
            <a:r>
              <a:rPr lang="en-US" altLang="en-US" dirty="0">
                <a:cs typeface="Times New Roman" pitchFamily="18" charset="0"/>
              </a:rPr>
              <a:t>And opportunities for </a:t>
            </a:r>
            <a:r>
              <a:rPr lang="en-US" altLang="en-US" b="1" u="sng" dirty="0">
                <a:cs typeface="Times New Roman" pitchFamily="18" charset="0"/>
              </a:rPr>
              <a:t>leadership development</a:t>
            </a:r>
            <a:r>
              <a:rPr lang="en-US" altLang="en-US" dirty="0">
                <a:cs typeface="Times New Roman" pitchFamily="18" charset="0"/>
              </a:rPr>
              <a:t> and </a:t>
            </a:r>
            <a:r>
              <a:rPr lang="en-US" altLang="en-US" b="1" u="sng" dirty="0">
                <a:cs typeface="Times New Roman" pitchFamily="18" charset="0"/>
              </a:rPr>
              <a:t>personal growth</a:t>
            </a:r>
            <a:r>
              <a:rPr lang="en-US" altLang="en-US" dirty="0">
                <a:cs typeface="Times New Roman" pitchFamily="18" charset="0"/>
              </a:rPr>
              <a:t> abound as Scouts grow in knowledge and self-confidence and work through requirements that require teaching and leading others.</a:t>
            </a:r>
          </a:p>
        </p:txBody>
      </p:sp>
      <p:sp>
        <p:nvSpPr>
          <p:cNvPr id="163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a:spcBef>
                <a:spcPct val="30000"/>
              </a:spcBef>
              <a:defRPr sz="1200">
                <a:solidFill>
                  <a:schemeClr val="tx1"/>
                </a:solidFill>
                <a:latin typeface="Times New Roman" pitchFamily="18" charset="0"/>
                <a:ea typeface="ＭＳ Ｐゴシック" pitchFamily="34" charset="-128"/>
                <a:cs typeface="Arial" pitchFamily="34" charset="0"/>
              </a:defRPr>
            </a:lvl1pPr>
            <a:lvl2pPr marL="742950" indent="-285750" defTabSz="920750">
              <a:spcBef>
                <a:spcPct val="30000"/>
              </a:spcBef>
              <a:defRPr sz="1200">
                <a:solidFill>
                  <a:schemeClr val="tx1"/>
                </a:solidFill>
                <a:latin typeface="Times New Roman" pitchFamily="18" charset="0"/>
                <a:ea typeface="Arial" pitchFamily="34" charset="0"/>
                <a:cs typeface="Arial" pitchFamily="34" charset="0"/>
              </a:defRPr>
            </a:lvl2pPr>
            <a:lvl3pPr marL="1143000" indent="-228600" defTabSz="920750">
              <a:spcBef>
                <a:spcPct val="30000"/>
              </a:spcBef>
              <a:defRPr sz="1200">
                <a:solidFill>
                  <a:schemeClr val="tx1"/>
                </a:solidFill>
                <a:latin typeface="Times New Roman" pitchFamily="18" charset="0"/>
                <a:ea typeface="Arial" pitchFamily="34" charset="0"/>
                <a:cs typeface="Arial" pitchFamily="34" charset="0"/>
              </a:defRPr>
            </a:lvl3pPr>
            <a:lvl4pPr marL="1600200" indent="-228600" defTabSz="920750">
              <a:spcBef>
                <a:spcPct val="30000"/>
              </a:spcBef>
              <a:defRPr sz="1200">
                <a:solidFill>
                  <a:schemeClr val="tx1"/>
                </a:solidFill>
                <a:latin typeface="Times New Roman" pitchFamily="18" charset="0"/>
                <a:ea typeface="Arial" pitchFamily="34" charset="0"/>
                <a:cs typeface="Arial" pitchFamily="34" charset="0"/>
              </a:defRPr>
            </a:lvl4pPr>
            <a:lvl5pPr marL="2057400" indent="-228600" defTabSz="920750">
              <a:spcBef>
                <a:spcPct val="30000"/>
              </a:spcBef>
              <a:defRPr sz="1200">
                <a:solidFill>
                  <a:schemeClr val="tx1"/>
                </a:solidFill>
                <a:latin typeface="Times New Roman" pitchFamily="18" charset="0"/>
                <a:ea typeface="Arial" pitchFamily="34" charset="0"/>
                <a:cs typeface="Arial" pitchFamily="34" charset="0"/>
              </a:defRPr>
            </a:lvl5pPr>
            <a:lvl6pPr marL="2514600" indent="-228600" defTabSz="920750" eaLnBrk="0" fontAlgn="base" hangingPunct="0">
              <a:spcBef>
                <a:spcPct val="30000"/>
              </a:spcBef>
              <a:spcAft>
                <a:spcPct val="0"/>
              </a:spcAft>
              <a:defRPr sz="1200">
                <a:solidFill>
                  <a:schemeClr val="tx1"/>
                </a:solidFill>
                <a:latin typeface="Times New Roman" pitchFamily="18" charset="0"/>
                <a:ea typeface="Arial" pitchFamily="34" charset="0"/>
                <a:cs typeface="Arial" pitchFamily="34" charset="0"/>
              </a:defRPr>
            </a:lvl6pPr>
            <a:lvl7pPr marL="2971800" indent="-228600" defTabSz="920750" eaLnBrk="0" fontAlgn="base" hangingPunct="0">
              <a:spcBef>
                <a:spcPct val="30000"/>
              </a:spcBef>
              <a:spcAft>
                <a:spcPct val="0"/>
              </a:spcAft>
              <a:defRPr sz="1200">
                <a:solidFill>
                  <a:schemeClr val="tx1"/>
                </a:solidFill>
                <a:latin typeface="Times New Roman" pitchFamily="18" charset="0"/>
                <a:ea typeface="Arial" pitchFamily="34" charset="0"/>
                <a:cs typeface="Arial" pitchFamily="34" charset="0"/>
              </a:defRPr>
            </a:lvl7pPr>
            <a:lvl8pPr marL="3429000" indent="-228600" defTabSz="920750" eaLnBrk="0" fontAlgn="base" hangingPunct="0">
              <a:spcBef>
                <a:spcPct val="30000"/>
              </a:spcBef>
              <a:spcAft>
                <a:spcPct val="0"/>
              </a:spcAft>
              <a:defRPr sz="1200">
                <a:solidFill>
                  <a:schemeClr val="tx1"/>
                </a:solidFill>
                <a:latin typeface="Times New Roman" pitchFamily="18" charset="0"/>
                <a:ea typeface="Arial" pitchFamily="34" charset="0"/>
                <a:cs typeface="Arial" pitchFamily="34" charset="0"/>
              </a:defRPr>
            </a:lvl8pPr>
            <a:lvl9pPr marL="3886200" indent="-228600" defTabSz="920750" eaLnBrk="0" fontAlgn="base" hangingPunct="0">
              <a:spcBef>
                <a:spcPct val="30000"/>
              </a:spcBef>
              <a:spcAft>
                <a:spcPct val="0"/>
              </a:spcAft>
              <a:defRPr sz="1200">
                <a:solidFill>
                  <a:schemeClr val="tx1"/>
                </a:solidFill>
                <a:latin typeface="Times New Roman" pitchFamily="18" charset="0"/>
                <a:ea typeface="Arial" pitchFamily="34" charset="0"/>
                <a:cs typeface="Arial" pitchFamily="34" charset="0"/>
              </a:defRPr>
            </a:lvl9pPr>
          </a:lstStyle>
          <a:p>
            <a:pPr>
              <a:spcBef>
                <a:spcPct val="0"/>
              </a:spcBef>
            </a:pPr>
            <a:fld id="{D2D6AA5E-E477-43B1-85F1-613EAC8E462B}" type="slidenum">
              <a:rPr lang="en-US" altLang="en-US" sz="1300">
                <a:latin typeface="Arial" pitchFamily="34" charset="0"/>
              </a:rPr>
              <a:pPr>
                <a:spcBef>
                  <a:spcPct val="0"/>
                </a:spcBef>
              </a:pPr>
              <a:t>5</a:t>
            </a:fld>
            <a:endParaRPr lang="en-US" altLang="en-US" sz="1300">
              <a:latin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ln/>
        </p:spPr>
      </p:sp>
      <p:sp>
        <p:nvSpPr>
          <p:cNvPr id="266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cs typeface="Arial" pitchFamily="34" charset="0"/>
              </a:rPr>
              <a:t>In order to qualify as a merit badge counselor, prospective volunteers must have the education and skills needed to provide instruction and to evaluate performance. It is also important they are older than the Scouts and are able to set that positive example. This calls for both good rapport and good character.</a:t>
            </a:r>
          </a:p>
          <a:p>
            <a:pPr eaLnBrk="1" hangingPunct="1"/>
            <a:endParaRPr lang="en-US" altLang="en-US" dirty="0">
              <a:cs typeface="Times New Roman" pitchFamily="18" charset="0"/>
            </a:endParaRPr>
          </a:p>
          <a:p>
            <a:pPr eaLnBrk="1" hangingPunct="1"/>
            <a:r>
              <a:rPr lang="en-US" altLang="en-US" dirty="0">
                <a:cs typeface="Times New Roman" pitchFamily="18" charset="0"/>
              </a:rPr>
              <a:t>These are the </a:t>
            </a:r>
            <a:r>
              <a:rPr lang="en-US" altLang="en-US" i="1" u="sng" dirty="0">
                <a:cs typeface="Times New Roman" pitchFamily="18" charset="0"/>
              </a:rPr>
              <a:t>only</a:t>
            </a:r>
            <a:r>
              <a:rPr lang="en-US" altLang="en-US" dirty="0">
                <a:cs typeface="Times New Roman" pitchFamily="18" charset="0"/>
              </a:rPr>
              <a:t> qualifications the BSA National Council places on merit badge counselors—regardless of the merit badge. Local councils, however, when approving counselors, may look for more, but they are not allowed to accept less.</a:t>
            </a:r>
          </a:p>
        </p:txBody>
      </p:sp>
      <p:sp>
        <p:nvSpPr>
          <p:cNvPr id="26628" name="Slide Number Placeholder 3"/>
          <p:cNvSpPr txBox="1">
            <a:spLocks noGrp="1"/>
          </p:cNvSpPr>
          <p:nvPr/>
        </p:nvSpPr>
        <p:spPr bwMode="auto">
          <a:xfrm>
            <a:off x="3886200" y="8831263"/>
            <a:ext cx="2971800"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286" tIns="46144" rIns="92286" bIns="46144" anchor="b"/>
          <a:lstStyle>
            <a:lvl1pPr defTabSz="935038">
              <a:spcBef>
                <a:spcPct val="30000"/>
              </a:spcBef>
              <a:defRPr sz="1200">
                <a:solidFill>
                  <a:schemeClr val="tx1"/>
                </a:solidFill>
                <a:latin typeface="Times New Roman" pitchFamily="18" charset="0"/>
                <a:ea typeface="ＭＳ Ｐゴシック" pitchFamily="34" charset="-128"/>
                <a:cs typeface="Arial" pitchFamily="34" charset="0"/>
              </a:defRPr>
            </a:lvl1pPr>
            <a:lvl2pPr marL="742950" indent="-285750" defTabSz="935038">
              <a:spcBef>
                <a:spcPct val="30000"/>
              </a:spcBef>
              <a:defRPr sz="1200">
                <a:solidFill>
                  <a:schemeClr val="tx1"/>
                </a:solidFill>
                <a:latin typeface="Times New Roman" pitchFamily="18" charset="0"/>
                <a:ea typeface="Arial" pitchFamily="34" charset="0"/>
                <a:cs typeface="Arial" pitchFamily="34" charset="0"/>
              </a:defRPr>
            </a:lvl2pPr>
            <a:lvl3pPr marL="1143000" indent="-228600" defTabSz="935038">
              <a:spcBef>
                <a:spcPct val="30000"/>
              </a:spcBef>
              <a:defRPr sz="1200">
                <a:solidFill>
                  <a:schemeClr val="tx1"/>
                </a:solidFill>
                <a:latin typeface="Times New Roman" pitchFamily="18" charset="0"/>
                <a:ea typeface="Arial" pitchFamily="34" charset="0"/>
                <a:cs typeface="Arial" pitchFamily="34" charset="0"/>
              </a:defRPr>
            </a:lvl3pPr>
            <a:lvl4pPr marL="1600200" indent="-228600" defTabSz="935038">
              <a:spcBef>
                <a:spcPct val="30000"/>
              </a:spcBef>
              <a:defRPr sz="1200">
                <a:solidFill>
                  <a:schemeClr val="tx1"/>
                </a:solidFill>
                <a:latin typeface="Times New Roman" pitchFamily="18" charset="0"/>
                <a:ea typeface="Arial" pitchFamily="34" charset="0"/>
                <a:cs typeface="Arial" pitchFamily="34" charset="0"/>
              </a:defRPr>
            </a:lvl4pPr>
            <a:lvl5pPr marL="2057400" indent="-228600" defTabSz="935038">
              <a:spcBef>
                <a:spcPct val="30000"/>
              </a:spcBef>
              <a:defRPr sz="1200">
                <a:solidFill>
                  <a:schemeClr val="tx1"/>
                </a:solidFill>
                <a:latin typeface="Times New Roman" pitchFamily="18" charset="0"/>
                <a:ea typeface="Arial" pitchFamily="34" charset="0"/>
                <a:cs typeface="Arial" pitchFamily="34" charset="0"/>
              </a:defRPr>
            </a:lvl5pPr>
            <a:lvl6pPr marL="2514600" indent="-228600" defTabSz="935038" eaLnBrk="0" fontAlgn="base" hangingPunct="0">
              <a:spcBef>
                <a:spcPct val="30000"/>
              </a:spcBef>
              <a:spcAft>
                <a:spcPct val="0"/>
              </a:spcAft>
              <a:defRPr sz="1200">
                <a:solidFill>
                  <a:schemeClr val="tx1"/>
                </a:solidFill>
                <a:latin typeface="Times New Roman" pitchFamily="18" charset="0"/>
                <a:ea typeface="Arial" pitchFamily="34" charset="0"/>
                <a:cs typeface="Arial" pitchFamily="34" charset="0"/>
              </a:defRPr>
            </a:lvl6pPr>
            <a:lvl7pPr marL="2971800" indent="-228600" defTabSz="935038" eaLnBrk="0" fontAlgn="base" hangingPunct="0">
              <a:spcBef>
                <a:spcPct val="30000"/>
              </a:spcBef>
              <a:spcAft>
                <a:spcPct val="0"/>
              </a:spcAft>
              <a:defRPr sz="1200">
                <a:solidFill>
                  <a:schemeClr val="tx1"/>
                </a:solidFill>
                <a:latin typeface="Times New Roman" pitchFamily="18" charset="0"/>
                <a:ea typeface="Arial" pitchFamily="34" charset="0"/>
                <a:cs typeface="Arial" pitchFamily="34" charset="0"/>
              </a:defRPr>
            </a:lvl7pPr>
            <a:lvl8pPr marL="3429000" indent="-228600" defTabSz="935038" eaLnBrk="0" fontAlgn="base" hangingPunct="0">
              <a:spcBef>
                <a:spcPct val="30000"/>
              </a:spcBef>
              <a:spcAft>
                <a:spcPct val="0"/>
              </a:spcAft>
              <a:defRPr sz="1200">
                <a:solidFill>
                  <a:schemeClr val="tx1"/>
                </a:solidFill>
                <a:latin typeface="Times New Roman" pitchFamily="18" charset="0"/>
                <a:ea typeface="Arial" pitchFamily="34" charset="0"/>
                <a:cs typeface="Arial" pitchFamily="34" charset="0"/>
              </a:defRPr>
            </a:lvl8pPr>
            <a:lvl9pPr marL="3886200" indent="-228600" defTabSz="935038" eaLnBrk="0" fontAlgn="base" hangingPunct="0">
              <a:spcBef>
                <a:spcPct val="30000"/>
              </a:spcBef>
              <a:spcAft>
                <a:spcPct val="0"/>
              </a:spcAft>
              <a:defRPr sz="1200">
                <a:solidFill>
                  <a:schemeClr val="tx1"/>
                </a:solidFill>
                <a:latin typeface="Times New Roman" pitchFamily="18" charset="0"/>
                <a:ea typeface="Arial" pitchFamily="34" charset="0"/>
                <a:cs typeface="Arial" pitchFamily="34" charset="0"/>
              </a:defRPr>
            </a:lvl9pPr>
          </a:lstStyle>
          <a:p>
            <a:pPr algn="r" eaLnBrk="1" hangingPunct="1">
              <a:spcBef>
                <a:spcPct val="0"/>
              </a:spcBef>
            </a:pPr>
            <a:fld id="{B1A06AFF-8C9C-4B72-9869-027D72901486}" type="slidenum">
              <a:rPr lang="en-US" altLang="en-US" sz="1300">
                <a:latin typeface="Arial" pitchFamily="34" charset="0"/>
              </a:rPr>
              <a:pPr algn="r" eaLnBrk="1" hangingPunct="1">
                <a:spcBef>
                  <a:spcPct val="0"/>
                </a:spcBef>
              </a:pPr>
              <a:t>6</a:t>
            </a:fld>
            <a:endParaRPr lang="en-US" altLang="en-US" sz="1300">
              <a:latin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ln/>
        </p:spPr>
      </p:sp>
      <p:sp>
        <p:nvSpPr>
          <p:cNvPr id="286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cs typeface="Arial" pitchFamily="34" charset="0"/>
              </a:rPr>
              <a:t>The BSA considers some merit badge activities riskier than others. A list of these badges is provided in the </a:t>
            </a:r>
            <a:r>
              <a:rPr lang="en-US" altLang="en-US" i="1" dirty="0">
                <a:cs typeface="Arial" pitchFamily="34" charset="0"/>
              </a:rPr>
              <a:t>Guide to Advancement</a:t>
            </a:r>
            <a:r>
              <a:rPr lang="en-US" altLang="en-US" dirty="0">
                <a:cs typeface="Arial" pitchFamily="34" charset="0"/>
              </a:rPr>
              <a:t>, topic 7.0.1.1, </a:t>
            </a:r>
            <a:r>
              <a:rPr lang="ja-JP" altLang="en-US" dirty="0">
                <a:cs typeface="Arial" pitchFamily="34" charset="0"/>
              </a:rPr>
              <a:t>“</a:t>
            </a:r>
            <a:r>
              <a:rPr lang="en-US" altLang="ja-JP" dirty="0">
                <a:cs typeface="Arial" pitchFamily="34" charset="0"/>
              </a:rPr>
              <a:t>Qualifications of Counselors;</a:t>
            </a:r>
            <a:r>
              <a:rPr lang="ja-JP" altLang="en-US" dirty="0">
                <a:cs typeface="Arial" pitchFamily="34" charset="0"/>
              </a:rPr>
              <a:t>”</a:t>
            </a:r>
            <a:r>
              <a:rPr lang="en-US" altLang="ja-JP" dirty="0">
                <a:cs typeface="Arial" pitchFamily="34" charset="0"/>
              </a:rPr>
              <a:t> along with the specific qualifications required of those supervising the activities. For example, most of the requirements for the shooting sports merit badges require BSA National Camp School or National Rifle Association certification; and scuba diving activities must be presented by a trained instructor sanctioned by an agency such as PADI, the Professional Association of Diving Instructors. Of course, for the aquatics badges, all Swimming and watercraft activities must be offered in accordance with BSA Safe Swim Defense and BSA Safety Afloat, respectively.</a:t>
            </a:r>
          </a:p>
          <a:p>
            <a:pPr eaLnBrk="1" hangingPunct="1"/>
            <a:endParaRPr lang="en-US" altLang="en-US" dirty="0">
              <a:cs typeface="Arial" pitchFamily="34" charset="0"/>
            </a:endParaRPr>
          </a:p>
          <a:p>
            <a:pPr eaLnBrk="1" hangingPunct="1"/>
            <a:r>
              <a:rPr lang="en-US" altLang="en-US" dirty="0">
                <a:cs typeface="Arial" pitchFamily="34" charset="0"/>
              </a:rPr>
              <a:t>If the merit badge counselor does not meet the specific qualifications listed, then he or she may use the services of others who do meet them. This is supported in topic 7.0.3.2 of the </a:t>
            </a:r>
            <a:r>
              <a:rPr lang="en-US" altLang="en-US" i="1" dirty="0">
                <a:cs typeface="Arial" pitchFamily="34" charset="0"/>
              </a:rPr>
              <a:t>Guide to Advancement, </a:t>
            </a:r>
            <a:r>
              <a:rPr lang="en-US" altLang="en-US" dirty="0">
                <a:cs typeface="Arial" pitchFamily="34" charset="0"/>
              </a:rPr>
              <a:t>where it says, </a:t>
            </a:r>
            <a:r>
              <a:rPr lang="ja-JP" altLang="en-US" dirty="0">
                <a:cs typeface="Arial" pitchFamily="34" charset="0"/>
              </a:rPr>
              <a:t>“</a:t>
            </a:r>
            <a:r>
              <a:rPr lang="en-US" altLang="ja-JP" dirty="0">
                <a:cs typeface="Arial" pitchFamily="34" charset="0"/>
              </a:rPr>
              <a:t>It is permissible for guest speakers, guest experts, or others who are not merit badge counselors to assist in the counseling process.</a:t>
            </a:r>
            <a:r>
              <a:rPr lang="ja-JP" altLang="en-US" dirty="0">
                <a:cs typeface="Arial" pitchFamily="34" charset="0"/>
              </a:rPr>
              <a:t>”</a:t>
            </a:r>
            <a:endParaRPr lang="en-US" altLang="ja-JP" dirty="0">
              <a:cs typeface="Arial" pitchFamily="34" charset="0"/>
            </a:endParaRPr>
          </a:p>
          <a:p>
            <a:pPr eaLnBrk="1" hangingPunct="1"/>
            <a:endParaRPr lang="en-US" altLang="en-US" dirty="0">
              <a:cs typeface="Arial" pitchFamily="34" charset="0"/>
            </a:endParaRPr>
          </a:p>
          <a:p>
            <a:pPr eaLnBrk="1" hangingPunct="1">
              <a:lnSpc>
                <a:spcPct val="80000"/>
              </a:lnSpc>
            </a:pPr>
            <a:r>
              <a:rPr lang="en-US" altLang="en-US" dirty="0">
                <a:cs typeface="Arial" pitchFamily="34" charset="0"/>
              </a:rPr>
              <a:t>As a side note, it must be remembered that any activities that take place within the merit badge program must be conducted in accordance with the </a:t>
            </a:r>
            <a:r>
              <a:rPr lang="en-US" altLang="en-US" i="1" dirty="0">
                <a:cs typeface="Arial" pitchFamily="34" charset="0"/>
              </a:rPr>
              <a:t>Guide to Safe Scouting</a:t>
            </a:r>
            <a:r>
              <a:rPr lang="en-US" altLang="en-US" dirty="0">
                <a:cs typeface="Arial" pitchFamily="34" charset="0"/>
              </a:rPr>
              <a:t>.</a:t>
            </a:r>
          </a:p>
          <a:p>
            <a:pPr eaLnBrk="1" hangingPunct="1">
              <a:lnSpc>
                <a:spcPct val="80000"/>
              </a:lnSpc>
            </a:pPr>
            <a:endParaRPr lang="en-US" altLang="en-US" dirty="0">
              <a:cs typeface="Arial" pitchFamily="34" charset="0"/>
            </a:endParaRPr>
          </a:p>
          <a:p>
            <a:pPr marL="0" marR="0" lvl="0" indent="0" algn="l" defTabSz="914400" rtl="0" eaLnBrk="1" fontAlgn="base" latinLnBrk="0" hangingPunct="1">
              <a:lnSpc>
                <a:spcPct val="80000"/>
              </a:lnSpc>
              <a:spcBef>
                <a:spcPct val="30000"/>
              </a:spcBef>
              <a:spcAft>
                <a:spcPct val="0"/>
              </a:spcAft>
              <a:buClrTx/>
              <a:buSzTx/>
              <a:buFontTx/>
              <a:buNone/>
              <a:tabLst/>
              <a:defRPr/>
            </a:pPr>
            <a:r>
              <a:rPr lang="en-US" altLang="en-US" i="1" dirty="0">
                <a:cs typeface="Arial" pitchFamily="34" charset="0"/>
              </a:rPr>
              <a:t>[If you are asked, the </a:t>
            </a:r>
            <a:r>
              <a:rPr lang="en-US" altLang="en-US" dirty="0">
                <a:cs typeface="Arial" pitchFamily="34" charset="0"/>
              </a:rPr>
              <a:t>Guide to Safe Scouting </a:t>
            </a:r>
            <a:r>
              <a:rPr lang="en-US" altLang="en-US" i="1" dirty="0">
                <a:cs typeface="Arial" pitchFamily="34" charset="0"/>
              </a:rPr>
              <a:t>is available </a:t>
            </a:r>
            <a:r>
              <a:rPr lang="en-US" altLang="en-US" i="1" u="sng" dirty="0">
                <a:cs typeface="Arial" pitchFamily="34" charset="0"/>
              </a:rPr>
              <a:t>at www.scouting.org/health-and-safety/gss/toc/; Aquatics </a:t>
            </a:r>
            <a:r>
              <a:rPr lang="en-US" altLang="en-US" i="1" dirty="0">
                <a:cs typeface="Arial" pitchFamily="34" charset="0"/>
              </a:rPr>
              <a:t>: </a:t>
            </a:r>
            <a:r>
              <a:rPr lang="en-US" altLang="en-US" i="0" u="sng" dirty="0">
                <a:cs typeface="Arial" pitchFamily="34" charset="0"/>
              </a:rPr>
              <a:t>www.scouting.org/health-and-safety/gss/gss02</a:t>
            </a:r>
            <a:r>
              <a:rPr lang="en-US" altLang="en-US" i="1" dirty="0">
                <a:cs typeface="Arial" pitchFamily="34" charset="0"/>
              </a:rPr>
              <a:t>; </a:t>
            </a:r>
            <a:r>
              <a:rPr lang="en-US" sz="1200" kern="1200" dirty="0">
                <a:solidFill>
                  <a:schemeClr val="tx1"/>
                </a:solidFill>
                <a:effectLst/>
                <a:latin typeface="Times New Roman" pitchFamily="18" charset="0"/>
                <a:ea typeface="ＭＳ Ｐゴシック" pitchFamily="34" charset="-128"/>
                <a:cs typeface="Arial" charset="0"/>
              </a:rPr>
              <a:t> the URL for shooting sports and climbing is</a:t>
            </a:r>
            <a:r>
              <a:rPr lang="en-US" sz="1200" u="none" kern="1200" dirty="0">
                <a:solidFill>
                  <a:schemeClr val="tx1"/>
                </a:solidFill>
                <a:effectLst/>
                <a:latin typeface="Times New Roman" pitchFamily="18" charset="0"/>
                <a:ea typeface="ＭＳ Ｐゴシック" pitchFamily="34" charset="-128"/>
                <a:cs typeface="Arial" charset="0"/>
              </a:rPr>
              <a:t>: </a:t>
            </a:r>
            <a:r>
              <a:rPr lang="en-US" sz="1200" u="none" kern="1200" baseline="0" dirty="0">
                <a:solidFill>
                  <a:srgbClr val="0070C0"/>
                </a:solidFill>
                <a:effectLst/>
                <a:latin typeface="Times New Roman" pitchFamily="18" charset="0"/>
                <a:ea typeface="ＭＳ Ｐゴシック" pitchFamily="34" charset="-128"/>
                <a:cs typeface="Arial" charset="0"/>
              </a:rPr>
              <a:t>https://www.scouting.org/health-and-safety/gss/gss08/#a</a:t>
            </a:r>
            <a:r>
              <a:rPr lang="en-US" sz="1200" u="none" kern="1200" dirty="0">
                <a:solidFill>
                  <a:schemeClr val="tx1"/>
                </a:solidFill>
                <a:effectLst/>
                <a:latin typeface="Times New Roman" pitchFamily="18" charset="0"/>
                <a:ea typeface="ＭＳ Ｐゴシック" pitchFamily="34" charset="-128"/>
                <a:cs typeface="Arial" charset="0"/>
              </a:rPr>
              <a:t>; and </a:t>
            </a:r>
            <a:r>
              <a:rPr lang="en-US" sz="1200" kern="1200" dirty="0">
                <a:solidFill>
                  <a:schemeClr val="tx1"/>
                </a:solidFill>
                <a:effectLst/>
                <a:latin typeface="Times New Roman" pitchFamily="18" charset="0"/>
                <a:ea typeface="ＭＳ Ｐゴシック" pitchFamily="34" charset="-128"/>
                <a:cs typeface="Arial" charset="0"/>
              </a:rPr>
              <a:t>for Winter Sports, the URL is:  </a:t>
            </a:r>
            <a:r>
              <a:rPr lang="en-US" sz="1200" u="sng" kern="1200" dirty="0">
                <a:solidFill>
                  <a:srgbClr val="003AFA"/>
                </a:solidFill>
                <a:effectLst/>
                <a:latin typeface="Times New Roman" pitchFamily="18" charset="0"/>
                <a:ea typeface="ＭＳ Ｐゴシック" pitchFamily="34" charset="-128"/>
                <a:cs typeface="Arial" charset="0"/>
              </a:rPr>
              <a:t>https://www.scouting.org/health-and-safety/gss/gss12/#b</a:t>
            </a:r>
            <a:r>
              <a:rPr lang="en-US" sz="1200" kern="1200" dirty="0">
                <a:solidFill>
                  <a:srgbClr val="003AFA"/>
                </a:solidFill>
                <a:effectLst/>
                <a:latin typeface="Times New Roman" pitchFamily="18" charset="0"/>
                <a:ea typeface="ＭＳ Ｐゴシック" pitchFamily="34" charset="-128"/>
                <a:cs typeface="Arial" charset="0"/>
              </a:rPr>
              <a:t>.</a:t>
            </a:r>
          </a:p>
          <a:p>
            <a:pPr eaLnBrk="1" hangingPunct="1">
              <a:lnSpc>
                <a:spcPct val="80000"/>
              </a:lnSpc>
            </a:pPr>
            <a:endParaRPr lang="en-US" altLang="en-US" i="1" dirty="0">
              <a:cs typeface="Arial" pitchFamily="34" charset="0"/>
            </a:endParaRPr>
          </a:p>
          <a:p>
            <a:pPr eaLnBrk="1" hangingPunct="1">
              <a:lnSpc>
                <a:spcPct val="80000"/>
              </a:lnSpc>
            </a:pPr>
            <a:endParaRPr lang="en-US" altLang="en-US" i="1" dirty="0">
              <a:cs typeface="Arial" pitchFamily="34" charset="0"/>
            </a:endParaRPr>
          </a:p>
          <a:p>
            <a:pPr eaLnBrk="1" hangingPunct="1">
              <a:lnSpc>
                <a:spcPct val="80000"/>
              </a:lnSpc>
            </a:pPr>
            <a:endParaRPr lang="en-US" altLang="en-US" i="1" dirty="0">
              <a:cs typeface="Arial" pitchFamily="34" charset="0"/>
            </a:endParaRPr>
          </a:p>
        </p:txBody>
      </p:sp>
      <p:sp>
        <p:nvSpPr>
          <p:cNvPr id="286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a:spcBef>
                <a:spcPct val="30000"/>
              </a:spcBef>
              <a:defRPr sz="1200">
                <a:solidFill>
                  <a:schemeClr val="tx1"/>
                </a:solidFill>
                <a:latin typeface="Times New Roman" pitchFamily="18" charset="0"/>
                <a:ea typeface="ＭＳ Ｐゴシック" pitchFamily="34" charset="-128"/>
                <a:cs typeface="Arial" pitchFamily="34" charset="0"/>
              </a:defRPr>
            </a:lvl1pPr>
            <a:lvl2pPr marL="742950" indent="-285750" defTabSz="919163">
              <a:spcBef>
                <a:spcPct val="30000"/>
              </a:spcBef>
              <a:defRPr sz="1200">
                <a:solidFill>
                  <a:schemeClr val="tx1"/>
                </a:solidFill>
                <a:latin typeface="Times New Roman" pitchFamily="18" charset="0"/>
                <a:ea typeface="Arial" pitchFamily="34" charset="0"/>
                <a:cs typeface="Arial" pitchFamily="34" charset="0"/>
              </a:defRPr>
            </a:lvl2pPr>
            <a:lvl3pPr marL="1143000" indent="-228600" defTabSz="919163">
              <a:spcBef>
                <a:spcPct val="30000"/>
              </a:spcBef>
              <a:defRPr sz="1200">
                <a:solidFill>
                  <a:schemeClr val="tx1"/>
                </a:solidFill>
                <a:latin typeface="Times New Roman" pitchFamily="18" charset="0"/>
                <a:ea typeface="Arial" pitchFamily="34" charset="0"/>
                <a:cs typeface="Arial" pitchFamily="34" charset="0"/>
              </a:defRPr>
            </a:lvl3pPr>
            <a:lvl4pPr marL="1600200" indent="-228600" defTabSz="919163">
              <a:spcBef>
                <a:spcPct val="30000"/>
              </a:spcBef>
              <a:defRPr sz="1200">
                <a:solidFill>
                  <a:schemeClr val="tx1"/>
                </a:solidFill>
                <a:latin typeface="Times New Roman" pitchFamily="18" charset="0"/>
                <a:ea typeface="Arial" pitchFamily="34" charset="0"/>
                <a:cs typeface="Arial" pitchFamily="34" charset="0"/>
              </a:defRPr>
            </a:lvl4pPr>
            <a:lvl5pPr marL="2057400" indent="-228600" defTabSz="919163">
              <a:spcBef>
                <a:spcPct val="30000"/>
              </a:spcBef>
              <a:defRPr sz="1200">
                <a:solidFill>
                  <a:schemeClr val="tx1"/>
                </a:solidFill>
                <a:latin typeface="Times New Roman" pitchFamily="18" charset="0"/>
                <a:ea typeface="Arial" pitchFamily="34" charset="0"/>
                <a:cs typeface="Arial" pitchFamily="34" charset="0"/>
              </a:defRPr>
            </a:lvl5pPr>
            <a:lvl6pPr marL="2514600" indent="-228600" defTabSz="919163" eaLnBrk="0" fontAlgn="base" hangingPunct="0">
              <a:spcBef>
                <a:spcPct val="30000"/>
              </a:spcBef>
              <a:spcAft>
                <a:spcPct val="0"/>
              </a:spcAft>
              <a:defRPr sz="1200">
                <a:solidFill>
                  <a:schemeClr val="tx1"/>
                </a:solidFill>
                <a:latin typeface="Times New Roman" pitchFamily="18" charset="0"/>
                <a:ea typeface="Arial" pitchFamily="34" charset="0"/>
                <a:cs typeface="Arial" pitchFamily="34" charset="0"/>
              </a:defRPr>
            </a:lvl6pPr>
            <a:lvl7pPr marL="2971800" indent="-228600" defTabSz="919163" eaLnBrk="0" fontAlgn="base" hangingPunct="0">
              <a:spcBef>
                <a:spcPct val="30000"/>
              </a:spcBef>
              <a:spcAft>
                <a:spcPct val="0"/>
              </a:spcAft>
              <a:defRPr sz="1200">
                <a:solidFill>
                  <a:schemeClr val="tx1"/>
                </a:solidFill>
                <a:latin typeface="Times New Roman" pitchFamily="18" charset="0"/>
                <a:ea typeface="Arial" pitchFamily="34" charset="0"/>
                <a:cs typeface="Arial" pitchFamily="34" charset="0"/>
              </a:defRPr>
            </a:lvl7pPr>
            <a:lvl8pPr marL="3429000" indent="-228600" defTabSz="919163" eaLnBrk="0" fontAlgn="base" hangingPunct="0">
              <a:spcBef>
                <a:spcPct val="30000"/>
              </a:spcBef>
              <a:spcAft>
                <a:spcPct val="0"/>
              </a:spcAft>
              <a:defRPr sz="1200">
                <a:solidFill>
                  <a:schemeClr val="tx1"/>
                </a:solidFill>
                <a:latin typeface="Times New Roman" pitchFamily="18" charset="0"/>
                <a:ea typeface="Arial" pitchFamily="34" charset="0"/>
                <a:cs typeface="Arial" pitchFamily="34" charset="0"/>
              </a:defRPr>
            </a:lvl8pPr>
            <a:lvl9pPr marL="3886200" indent="-228600" defTabSz="919163" eaLnBrk="0" fontAlgn="base" hangingPunct="0">
              <a:spcBef>
                <a:spcPct val="30000"/>
              </a:spcBef>
              <a:spcAft>
                <a:spcPct val="0"/>
              </a:spcAft>
              <a:defRPr sz="1200">
                <a:solidFill>
                  <a:schemeClr val="tx1"/>
                </a:solidFill>
                <a:latin typeface="Times New Roman" pitchFamily="18" charset="0"/>
                <a:ea typeface="Arial" pitchFamily="34" charset="0"/>
                <a:cs typeface="Arial" pitchFamily="34" charset="0"/>
              </a:defRPr>
            </a:lvl9pPr>
          </a:lstStyle>
          <a:p>
            <a:pPr>
              <a:spcBef>
                <a:spcPct val="0"/>
              </a:spcBef>
            </a:pPr>
            <a:fld id="{2A7F73FB-8270-43E8-9924-AD1333F9FEFE}" type="slidenum">
              <a:rPr lang="en-US" altLang="en-US" sz="1300">
                <a:latin typeface="Arial" pitchFamily="34" charset="0"/>
              </a:rPr>
              <a:pPr>
                <a:spcBef>
                  <a:spcPct val="0"/>
                </a:spcBef>
              </a:pPr>
              <a:t>7</a:t>
            </a:fld>
            <a:endParaRPr lang="en-US" altLang="en-US" sz="1300">
              <a:latin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i="1" dirty="0">
                <a:cs typeface="Arial" pitchFamily="34" charset="0"/>
              </a:rPr>
              <a:t>[Note to the presenter: We anticipate most of your participants will already be registered and approved as merit badge counselors. For others who may be attending to discover if counseling is a good fit, it would be helpful to have information about local council procedures on hand.]</a:t>
            </a:r>
          </a:p>
          <a:p>
            <a:pPr eaLnBrk="1" hangingPunct="1"/>
            <a:endParaRPr lang="en-US" altLang="en-US" i="1" dirty="0">
              <a:cs typeface="Arial" pitchFamily="34" charset="0"/>
            </a:endParaRPr>
          </a:p>
          <a:p>
            <a:pPr eaLnBrk="1" hangingPunct="1"/>
            <a:r>
              <a:rPr lang="en-US" altLang="en-US" dirty="0">
                <a:cs typeface="Arial" pitchFamily="34" charset="0"/>
              </a:rPr>
              <a:t>You must submit an adult application for registration with your local council as a merit badge counselor. This must be done even if you</a:t>
            </a:r>
            <a:r>
              <a:rPr lang="ja-JP" altLang="en-US" dirty="0">
                <a:cs typeface="Arial" pitchFamily="34" charset="0"/>
              </a:rPr>
              <a:t>’</a:t>
            </a:r>
            <a:r>
              <a:rPr lang="en-US" altLang="ja-JP" dirty="0">
                <a:cs typeface="Arial" pitchFamily="34" charset="0"/>
              </a:rPr>
              <a:t>re already registered in another position. You must complete a new registration form in order to serve. Be sure to use position code 42.</a:t>
            </a:r>
          </a:p>
          <a:p>
            <a:pPr eaLnBrk="1" hangingPunct="1"/>
            <a:endParaRPr lang="en-US" altLang="en-US" dirty="0">
              <a:cs typeface="Arial" pitchFamily="34" charset="0"/>
            </a:endParaRPr>
          </a:p>
          <a:p>
            <a:pPr eaLnBrk="1" hangingPunct="1"/>
            <a:r>
              <a:rPr lang="en-US" altLang="en-US" dirty="0">
                <a:cs typeface="Arial" pitchFamily="34" charset="0"/>
              </a:rPr>
              <a:t>This goes for merit badge counselors working at summer camp or at merit badge </a:t>
            </a:r>
            <a:r>
              <a:rPr lang="ja-JP" altLang="en-US" dirty="0">
                <a:cs typeface="Arial" pitchFamily="34" charset="0"/>
              </a:rPr>
              <a:t>“</a:t>
            </a:r>
            <a:r>
              <a:rPr lang="en-US" altLang="ja-JP" dirty="0">
                <a:cs typeface="Arial" pitchFamily="34" charset="0"/>
              </a:rPr>
              <a:t>colleges,</a:t>
            </a:r>
            <a:r>
              <a:rPr lang="ja-JP" altLang="en-US" dirty="0">
                <a:cs typeface="Arial" pitchFamily="34" charset="0"/>
              </a:rPr>
              <a:t>”</a:t>
            </a:r>
            <a:r>
              <a:rPr lang="en-US" altLang="ja-JP" dirty="0">
                <a:cs typeface="Arial" pitchFamily="34" charset="0"/>
              </a:rPr>
              <a:t> </a:t>
            </a:r>
            <a:r>
              <a:rPr lang="ja-JP" altLang="en-US" dirty="0">
                <a:cs typeface="Arial" pitchFamily="34" charset="0"/>
              </a:rPr>
              <a:t>“</a:t>
            </a:r>
            <a:r>
              <a:rPr lang="en-US" altLang="ja-JP" dirty="0">
                <a:cs typeface="Arial" pitchFamily="34" charset="0"/>
              </a:rPr>
              <a:t>fairs,</a:t>
            </a:r>
            <a:r>
              <a:rPr lang="ja-JP" altLang="en-US" dirty="0">
                <a:cs typeface="Arial" pitchFamily="34" charset="0"/>
              </a:rPr>
              <a:t>”</a:t>
            </a:r>
            <a:r>
              <a:rPr lang="en-US" altLang="ja-JP" dirty="0">
                <a:cs typeface="Arial" pitchFamily="34" charset="0"/>
              </a:rPr>
              <a:t> or </a:t>
            </a:r>
            <a:r>
              <a:rPr lang="ja-JP" altLang="en-US" dirty="0">
                <a:cs typeface="Arial" pitchFamily="34" charset="0"/>
              </a:rPr>
              <a:t>“</a:t>
            </a:r>
            <a:r>
              <a:rPr lang="en-US" altLang="ja-JP" dirty="0">
                <a:cs typeface="Arial" pitchFamily="34" charset="0"/>
              </a:rPr>
              <a:t>midways</a:t>
            </a:r>
            <a:r>
              <a:rPr lang="ja-JP" altLang="en-US" dirty="0">
                <a:cs typeface="Arial" pitchFamily="34" charset="0"/>
              </a:rPr>
              <a:t>”</a:t>
            </a:r>
            <a:r>
              <a:rPr lang="en-US" altLang="ja-JP" dirty="0">
                <a:cs typeface="Arial" pitchFamily="34" charset="0"/>
              </a:rPr>
              <a:t> as well. There are no exceptions. This is important because of the resulting background check that occurs upon registration.</a:t>
            </a:r>
          </a:p>
          <a:p>
            <a:pPr eaLnBrk="1" hangingPunct="1"/>
            <a:endParaRPr lang="en-US" altLang="en-US" dirty="0">
              <a:cs typeface="Arial" pitchFamily="34" charset="0"/>
            </a:endParaRPr>
          </a:p>
          <a:p>
            <a:pPr eaLnBrk="1" hangingPunct="1"/>
            <a:r>
              <a:rPr lang="en-US" altLang="en-US" dirty="0">
                <a:cs typeface="Arial" pitchFamily="34" charset="0"/>
              </a:rPr>
              <a:t>Local councils establish the procedure for submitting applications. </a:t>
            </a:r>
            <a:r>
              <a:rPr lang="en-US" altLang="en-US" i="1" dirty="0">
                <a:cs typeface="Arial" pitchFamily="34" charset="0"/>
              </a:rPr>
              <a:t>[Explain the procedures for the council(s) with participants involved in this session]</a:t>
            </a:r>
          </a:p>
          <a:p>
            <a:pPr eaLnBrk="1" hangingPunct="1"/>
            <a:endParaRPr lang="en-US" altLang="en-US" dirty="0">
              <a:cs typeface="Arial" pitchFamily="34" charset="0"/>
            </a:endParaRPr>
          </a:p>
          <a:p>
            <a:pPr eaLnBrk="1" hangingPunct="1"/>
            <a:r>
              <a:rPr lang="en-US" altLang="en-US" dirty="0">
                <a:cs typeface="Arial" pitchFamily="34" charset="0"/>
              </a:rPr>
              <a:t>The cost to register is </a:t>
            </a:r>
            <a:r>
              <a:rPr lang="en-US" altLang="en-US" i="1" dirty="0">
                <a:cs typeface="Arial" pitchFamily="34" charset="0"/>
              </a:rPr>
              <a:t>zero</a:t>
            </a:r>
            <a:r>
              <a:rPr lang="en-US" altLang="en-US" dirty="0">
                <a:cs typeface="Arial" pitchFamily="34" charset="0"/>
              </a:rPr>
              <a:t> dollars. That</a:t>
            </a:r>
            <a:r>
              <a:rPr lang="ja-JP" altLang="en-US" dirty="0">
                <a:cs typeface="Arial" pitchFamily="34" charset="0"/>
              </a:rPr>
              <a:t>’</a:t>
            </a:r>
            <a:r>
              <a:rPr lang="en-US" altLang="ja-JP" dirty="0">
                <a:cs typeface="Arial" pitchFamily="34" charset="0"/>
              </a:rPr>
              <a:t>s right, it is </a:t>
            </a:r>
            <a:r>
              <a:rPr lang="en-US" altLang="ja-JP" i="1" dirty="0">
                <a:cs typeface="Arial" pitchFamily="34" charset="0"/>
              </a:rPr>
              <a:t>free!</a:t>
            </a:r>
            <a:endParaRPr lang="en-US" altLang="en-US" i="1" dirty="0">
              <a:cs typeface="Arial" pitchFamily="34" charset="0"/>
            </a:endParaRPr>
          </a:p>
        </p:txBody>
      </p:sp>
      <p:sp>
        <p:nvSpPr>
          <p:cNvPr id="30724" name="Slide Number Placeholder 3"/>
          <p:cNvSpPr txBox="1">
            <a:spLocks noGrp="1"/>
          </p:cNvSpPr>
          <p:nvPr/>
        </p:nvSpPr>
        <p:spPr bwMode="auto">
          <a:xfrm>
            <a:off x="3886200" y="8831263"/>
            <a:ext cx="2971800"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286" tIns="46144" rIns="92286" bIns="46144" anchor="b"/>
          <a:lstStyle>
            <a:lvl1pPr defTabSz="935038">
              <a:spcBef>
                <a:spcPct val="30000"/>
              </a:spcBef>
              <a:defRPr sz="1200">
                <a:solidFill>
                  <a:schemeClr val="tx1"/>
                </a:solidFill>
                <a:latin typeface="Times New Roman" pitchFamily="18" charset="0"/>
                <a:ea typeface="ＭＳ Ｐゴシック" pitchFamily="34" charset="-128"/>
                <a:cs typeface="Arial" pitchFamily="34" charset="0"/>
              </a:defRPr>
            </a:lvl1pPr>
            <a:lvl2pPr marL="742950" indent="-285750" defTabSz="935038">
              <a:spcBef>
                <a:spcPct val="30000"/>
              </a:spcBef>
              <a:defRPr sz="1200">
                <a:solidFill>
                  <a:schemeClr val="tx1"/>
                </a:solidFill>
                <a:latin typeface="Times New Roman" pitchFamily="18" charset="0"/>
                <a:ea typeface="Arial" pitchFamily="34" charset="0"/>
                <a:cs typeface="Arial" pitchFamily="34" charset="0"/>
              </a:defRPr>
            </a:lvl2pPr>
            <a:lvl3pPr marL="1143000" indent="-228600" defTabSz="935038">
              <a:spcBef>
                <a:spcPct val="30000"/>
              </a:spcBef>
              <a:defRPr sz="1200">
                <a:solidFill>
                  <a:schemeClr val="tx1"/>
                </a:solidFill>
                <a:latin typeface="Times New Roman" pitchFamily="18" charset="0"/>
                <a:ea typeface="Arial" pitchFamily="34" charset="0"/>
                <a:cs typeface="Arial" pitchFamily="34" charset="0"/>
              </a:defRPr>
            </a:lvl3pPr>
            <a:lvl4pPr marL="1600200" indent="-228600" defTabSz="935038">
              <a:spcBef>
                <a:spcPct val="30000"/>
              </a:spcBef>
              <a:defRPr sz="1200">
                <a:solidFill>
                  <a:schemeClr val="tx1"/>
                </a:solidFill>
                <a:latin typeface="Times New Roman" pitchFamily="18" charset="0"/>
                <a:ea typeface="Arial" pitchFamily="34" charset="0"/>
                <a:cs typeface="Arial" pitchFamily="34" charset="0"/>
              </a:defRPr>
            </a:lvl4pPr>
            <a:lvl5pPr marL="2057400" indent="-228600" defTabSz="935038">
              <a:spcBef>
                <a:spcPct val="30000"/>
              </a:spcBef>
              <a:defRPr sz="1200">
                <a:solidFill>
                  <a:schemeClr val="tx1"/>
                </a:solidFill>
                <a:latin typeface="Times New Roman" pitchFamily="18" charset="0"/>
                <a:ea typeface="Arial" pitchFamily="34" charset="0"/>
                <a:cs typeface="Arial" pitchFamily="34" charset="0"/>
              </a:defRPr>
            </a:lvl5pPr>
            <a:lvl6pPr marL="2514600" indent="-228600" defTabSz="935038" eaLnBrk="0" fontAlgn="base" hangingPunct="0">
              <a:spcBef>
                <a:spcPct val="30000"/>
              </a:spcBef>
              <a:spcAft>
                <a:spcPct val="0"/>
              </a:spcAft>
              <a:defRPr sz="1200">
                <a:solidFill>
                  <a:schemeClr val="tx1"/>
                </a:solidFill>
                <a:latin typeface="Times New Roman" pitchFamily="18" charset="0"/>
                <a:ea typeface="Arial" pitchFamily="34" charset="0"/>
                <a:cs typeface="Arial" pitchFamily="34" charset="0"/>
              </a:defRPr>
            </a:lvl6pPr>
            <a:lvl7pPr marL="2971800" indent="-228600" defTabSz="935038" eaLnBrk="0" fontAlgn="base" hangingPunct="0">
              <a:spcBef>
                <a:spcPct val="30000"/>
              </a:spcBef>
              <a:spcAft>
                <a:spcPct val="0"/>
              </a:spcAft>
              <a:defRPr sz="1200">
                <a:solidFill>
                  <a:schemeClr val="tx1"/>
                </a:solidFill>
                <a:latin typeface="Times New Roman" pitchFamily="18" charset="0"/>
                <a:ea typeface="Arial" pitchFamily="34" charset="0"/>
                <a:cs typeface="Arial" pitchFamily="34" charset="0"/>
              </a:defRPr>
            </a:lvl7pPr>
            <a:lvl8pPr marL="3429000" indent="-228600" defTabSz="935038" eaLnBrk="0" fontAlgn="base" hangingPunct="0">
              <a:spcBef>
                <a:spcPct val="30000"/>
              </a:spcBef>
              <a:spcAft>
                <a:spcPct val="0"/>
              </a:spcAft>
              <a:defRPr sz="1200">
                <a:solidFill>
                  <a:schemeClr val="tx1"/>
                </a:solidFill>
                <a:latin typeface="Times New Roman" pitchFamily="18" charset="0"/>
                <a:ea typeface="Arial" pitchFamily="34" charset="0"/>
                <a:cs typeface="Arial" pitchFamily="34" charset="0"/>
              </a:defRPr>
            </a:lvl8pPr>
            <a:lvl9pPr marL="3886200" indent="-228600" defTabSz="935038" eaLnBrk="0" fontAlgn="base" hangingPunct="0">
              <a:spcBef>
                <a:spcPct val="30000"/>
              </a:spcBef>
              <a:spcAft>
                <a:spcPct val="0"/>
              </a:spcAft>
              <a:defRPr sz="1200">
                <a:solidFill>
                  <a:schemeClr val="tx1"/>
                </a:solidFill>
                <a:latin typeface="Times New Roman" pitchFamily="18" charset="0"/>
                <a:ea typeface="Arial" pitchFamily="34" charset="0"/>
                <a:cs typeface="Arial" pitchFamily="34" charset="0"/>
              </a:defRPr>
            </a:lvl9pPr>
          </a:lstStyle>
          <a:p>
            <a:pPr algn="r" eaLnBrk="1" hangingPunct="1">
              <a:spcBef>
                <a:spcPct val="0"/>
              </a:spcBef>
            </a:pPr>
            <a:fld id="{EE215C16-DE8F-479B-8AC1-B68BF13A4B12}" type="slidenum">
              <a:rPr lang="en-US" altLang="en-US" sz="1300">
                <a:latin typeface="Arial" pitchFamily="34" charset="0"/>
              </a:rPr>
              <a:pPr algn="r" eaLnBrk="1" hangingPunct="1">
                <a:spcBef>
                  <a:spcPct val="0"/>
                </a:spcBef>
              </a:pPr>
              <a:t>8</a:t>
            </a:fld>
            <a:endParaRPr lang="en-US" altLang="en-US" sz="1300">
              <a:latin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ts val="438"/>
              </a:spcBef>
            </a:pPr>
            <a:r>
              <a:rPr lang="en-US" altLang="en-US" dirty="0">
                <a:cs typeface="Arial" pitchFamily="34" charset="0"/>
              </a:rPr>
              <a:t>Here are the forms that merit badge counselors submit. The first is the standard BSA adult application form and the other is the Merit Badge Counselor Information sheet that lists each badge the counselor wishes to counsel. This is the form upon which the council bases its approval of a counselor.</a:t>
            </a:r>
          </a:p>
          <a:p>
            <a:pPr eaLnBrk="1" hangingPunct="1">
              <a:spcBef>
                <a:spcPts val="438"/>
              </a:spcBef>
            </a:pPr>
            <a:endParaRPr lang="en-US" altLang="en-US" dirty="0">
              <a:cs typeface="Arial" pitchFamily="34" charset="0"/>
            </a:endParaRPr>
          </a:p>
          <a:p>
            <a:pPr eaLnBrk="1" hangingPunct="1">
              <a:spcBef>
                <a:spcPts val="438"/>
              </a:spcBef>
            </a:pPr>
            <a:r>
              <a:rPr lang="en-US" altLang="en-US" dirty="0">
                <a:cs typeface="Arial" pitchFamily="34" charset="0"/>
              </a:rPr>
              <a:t>The </a:t>
            </a:r>
            <a:r>
              <a:rPr lang="en-US" altLang="en-US" dirty="0">
                <a:cs typeface="Times New Roman" pitchFamily="18" charset="0"/>
              </a:rPr>
              <a:t>Merit Badge Counselor Information sheet is where counselors have the opportunity to describe their skills and education related to each badge they wish to counsel. The description </a:t>
            </a:r>
            <a:r>
              <a:rPr lang="en-US" altLang="en-US" dirty="0">
                <a:cs typeface="Arial" pitchFamily="34" charset="0"/>
              </a:rPr>
              <a:t>could include college degrees, formal training, various certifications, jobs held, specific life experiences, and so forth.</a:t>
            </a:r>
          </a:p>
          <a:p>
            <a:pPr eaLnBrk="1" hangingPunct="1">
              <a:spcBef>
                <a:spcPts val="438"/>
              </a:spcBef>
              <a:buFont typeface="Troop39" charset="0"/>
              <a:buNone/>
            </a:pPr>
            <a:endParaRPr lang="en-US" altLang="en-US" dirty="0">
              <a:cs typeface="Times New Roman" pitchFamily="18" charset="0"/>
            </a:endParaRPr>
          </a:p>
          <a:p>
            <a:pPr eaLnBrk="1" hangingPunct="1">
              <a:spcBef>
                <a:spcPts val="438"/>
              </a:spcBef>
              <a:buFont typeface="Troop39" charset="0"/>
              <a:buNone/>
            </a:pPr>
            <a:r>
              <a:rPr lang="en-US" altLang="en-US" dirty="0">
                <a:cs typeface="Times New Roman" pitchFamily="18" charset="0"/>
              </a:rPr>
              <a:t>Multiple forms may be used if counselors are applying to counsel more badges than will fit on just one form. This same form is used if a counselor wishes to add or remove merit badges when it comes time to reregister.</a:t>
            </a:r>
          </a:p>
          <a:p>
            <a:pPr>
              <a:spcBef>
                <a:spcPts val="438"/>
              </a:spcBef>
            </a:pPr>
            <a:endParaRPr lang="en-US" altLang="en-US" dirty="0">
              <a:cs typeface="Arial" pitchFamily="34" charset="0"/>
            </a:endParaRPr>
          </a:p>
          <a:p>
            <a:pPr>
              <a:spcBef>
                <a:spcPts val="438"/>
              </a:spcBef>
            </a:pPr>
            <a:r>
              <a:rPr lang="en-US" altLang="en-US" dirty="0">
                <a:cs typeface="Arial" pitchFamily="34" charset="0"/>
              </a:rPr>
              <a:t>Note that the National Council has established no limit on the number of merit badges for which one may be approved to counsel except to the extent that a person lacks skills and education in the given subjects. But that said, it is permissible for councils to limit the number of badges as a method to assure that only those with sufficient skills and education are approved</a:t>
            </a:r>
            <a:r>
              <a:rPr lang="en-US" altLang="en-US" dirty="0">
                <a:solidFill>
                  <a:srgbClr val="FF0000"/>
                </a:solidFill>
                <a:cs typeface="Arial" pitchFamily="34" charset="0"/>
              </a:rPr>
              <a:t>.</a:t>
            </a:r>
            <a:r>
              <a:rPr lang="en-US" altLang="en-US" dirty="0">
                <a:cs typeface="Arial" pitchFamily="34" charset="0"/>
              </a:rPr>
              <a:t> It is not advised that there be a hard and fast rule, however, such as no more than 10 badges to a counselor. It is better to be flexible in order to be sure there are adequate counselors for all the badges.</a:t>
            </a:r>
          </a:p>
        </p:txBody>
      </p:sp>
      <p:sp>
        <p:nvSpPr>
          <p:cNvPr id="327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a:spcBef>
                <a:spcPct val="30000"/>
              </a:spcBef>
              <a:defRPr sz="1200">
                <a:solidFill>
                  <a:schemeClr val="tx1"/>
                </a:solidFill>
                <a:latin typeface="Times New Roman" pitchFamily="18" charset="0"/>
                <a:ea typeface="ＭＳ Ｐゴシック" pitchFamily="34" charset="-128"/>
                <a:cs typeface="Arial" pitchFamily="34" charset="0"/>
              </a:defRPr>
            </a:lvl1pPr>
            <a:lvl2pPr marL="742950" indent="-285750" defTabSz="919163">
              <a:spcBef>
                <a:spcPct val="30000"/>
              </a:spcBef>
              <a:defRPr sz="1200">
                <a:solidFill>
                  <a:schemeClr val="tx1"/>
                </a:solidFill>
                <a:latin typeface="Times New Roman" pitchFamily="18" charset="0"/>
                <a:ea typeface="Arial" pitchFamily="34" charset="0"/>
                <a:cs typeface="Arial" pitchFamily="34" charset="0"/>
              </a:defRPr>
            </a:lvl2pPr>
            <a:lvl3pPr marL="1143000" indent="-228600" defTabSz="919163">
              <a:spcBef>
                <a:spcPct val="30000"/>
              </a:spcBef>
              <a:defRPr sz="1200">
                <a:solidFill>
                  <a:schemeClr val="tx1"/>
                </a:solidFill>
                <a:latin typeface="Times New Roman" pitchFamily="18" charset="0"/>
                <a:ea typeface="Arial" pitchFamily="34" charset="0"/>
                <a:cs typeface="Arial" pitchFamily="34" charset="0"/>
              </a:defRPr>
            </a:lvl3pPr>
            <a:lvl4pPr marL="1600200" indent="-228600" defTabSz="919163">
              <a:spcBef>
                <a:spcPct val="30000"/>
              </a:spcBef>
              <a:defRPr sz="1200">
                <a:solidFill>
                  <a:schemeClr val="tx1"/>
                </a:solidFill>
                <a:latin typeface="Times New Roman" pitchFamily="18" charset="0"/>
                <a:ea typeface="Arial" pitchFamily="34" charset="0"/>
                <a:cs typeface="Arial" pitchFamily="34" charset="0"/>
              </a:defRPr>
            </a:lvl4pPr>
            <a:lvl5pPr marL="2057400" indent="-228600" defTabSz="919163">
              <a:spcBef>
                <a:spcPct val="30000"/>
              </a:spcBef>
              <a:defRPr sz="1200">
                <a:solidFill>
                  <a:schemeClr val="tx1"/>
                </a:solidFill>
                <a:latin typeface="Times New Roman" pitchFamily="18" charset="0"/>
                <a:ea typeface="Arial" pitchFamily="34" charset="0"/>
                <a:cs typeface="Arial" pitchFamily="34" charset="0"/>
              </a:defRPr>
            </a:lvl5pPr>
            <a:lvl6pPr marL="2514600" indent="-228600" defTabSz="919163" eaLnBrk="0" fontAlgn="base" hangingPunct="0">
              <a:spcBef>
                <a:spcPct val="30000"/>
              </a:spcBef>
              <a:spcAft>
                <a:spcPct val="0"/>
              </a:spcAft>
              <a:defRPr sz="1200">
                <a:solidFill>
                  <a:schemeClr val="tx1"/>
                </a:solidFill>
                <a:latin typeface="Times New Roman" pitchFamily="18" charset="0"/>
                <a:ea typeface="Arial" pitchFamily="34" charset="0"/>
                <a:cs typeface="Arial" pitchFamily="34" charset="0"/>
              </a:defRPr>
            </a:lvl6pPr>
            <a:lvl7pPr marL="2971800" indent="-228600" defTabSz="919163" eaLnBrk="0" fontAlgn="base" hangingPunct="0">
              <a:spcBef>
                <a:spcPct val="30000"/>
              </a:spcBef>
              <a:spcAft>
                <a:spcPct val="0"/>
              </a:spcAft>
              <a:defRPr sz="1200">
                <a:solidFill>
                  <a:schemeClr val="tx1"/>
                </a:solidFill>
                <a:latin typeface="Times New Roman" pitchFamily="18" charset="0"/>
                <a:ea typeface="Arial" pitchFamily="34" charset="0"/>
                <a:cs typeface="Arial" pitchFamily="34" charset="0"/>
              </a:defRPr>
            </a:lvl7pPr>
            <a:lvl8pPr marL="3429000" indent="-228600" defTabSz="919163" eaLnBrk="0" fontAlgn="base" hangingPunct="0">
              <a:spcBef>
                <a:spcPct val="30000"/>
              </a:spcBef>
              <a:spcAft>
                <a:spcPct val="0"/>
              </a:spcAft>
              <a:defRPr sz="1200">
                <a:solidFill>
                  <a:schemeClr val="tx1"/>
                </a:solidFill>
                <a:latin typeface="Times New Roman" pitchFamily="18" charset="0"/>
                <a:ea typeface="Arial" pitchFamily="34" charset="0"/>
                <a:cs typeface="Arial" pitchFamily="34" charset="0"/>
              </a:defRPr>
            </a:lvl8pPr>
            <a:lvl9pPr marL="3886200" indent="-228600" defTabSz="919163" eaLnBrk="0" fontAlgn="base" hangingPunct="0">
              <a:spcBef>
                <a:spcPct val="30000"/>
              </a:spcBef>
              <a:spcAft>
                <a:spcPct val="0"/>
              </a:spcAft>
              <a:defRPr sz="1200">
                <a:solidFill>
                  <a:schemeClr val="tx1"/>
                </a:solidFill>
                <a:latin typeface="Times New Roman" pitchFamily="18" charset="0"/>
                <a:ea typeface="Arial" pitchFamily="34" charset="0"/>
                <a:cs typeface="Arial" pitchFamily="34" charset="0"/>
              </a:defRPr>
            </a:lvl9pPr>
          </a:lstStyle>
          <a:p>
            <a:pPr>
              <a:spcBef>
                <a:spcPct val="0"/>
              </a:spcBef>
            </a:pPr>
            <a:fld id="{9F84E81C-8117-4B5F-A7AC-E7A74BFFF50C}" type="slidenum">
              <a:rPr lang="en-US" altLang="en-US" sz="1300">
                <a:latin typeface="Arial" pitchFamily="34" charset="0"/>
              </a:rPr>
              <a:pPr>
                <a:spcBef>
                  <a:spcPct val="0"/>
                </a:spcBef>
              </a:pPr>
              <a:t>9</a:t>
            </a:fld>
            <a:endParaRPr lang="en-US" altLang="en-US" sz="1300">
              <a:latin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cs typeface="Arial" pitchFamily="34" charset="0"/>
              </a:rPr>
              <a:t>Before working with Scouts, counselors must complete Youth Protection training and practice the policies as stated in the Guide to Safe Scouting located at https://www.scouting.org/health-and-safety/gss/gss01/. The online course is available by logging into my.scouting.org. Counselors, who live in states that require face-to-face, instructor-led training, are encouraged to contact their local councils for training dates and times. Be sure to check your state’s laws regarding youth protection.</a:t>
            </a:r>
          </a:p>
          <a:p>
            <a:pPr eaLnBrk="1" hangingPunct="1"/>
            <a:endParaRPr lang="en-US" altLang="en-US" dirty="0">
              <a:cs typeface="Arial" pitchFamily="34" charset="0"/>
            </a:endParaRPr>
          </a:p>
          <a:p>
            <a:pPr eaLnBrk="1" hangingPunct="1"/>
            <a:r>
              <a:rPr lang="en-US" altLang="en-US" dirty="0">
                <a:cs typeface="Arial" pitchFamily="34" charset="0"/>
              </a:rPr>
              <a:t>They must be familiar with the Youth Protection and Adult Leadership: Scouting’s Barriers to Abuse policies as stated in the </a:t>
            </a:r>
            <a:r>
              <a:rPr lang="en-US" altLang="en-US" i="1" dirty="0">
                <a:cs typeface="Arial" pitchFamily="34" charset="0"/>
              </a:rPr>
              <a:t>Guide to Safe Scouting </a:t>
            </a:r>
            <a:r>
              <a:rPr lang="en-US" altLang="en-US" dirty="0">
                <a:cs typeface="Arial" pitchFamily="34" charset="0"/>
              </a:rPr>
              <a:t>located at https://www.scouting.org/health-and-safety/gss/gss01/ </a:t>
            </a:r>
          </a:p>
          <a:p>
            <a:pPr eaLnBrk="1" hangingPunct="1"/>
            <a:endParaRPr lang="en-US" altLang="en-US" dirty="0">
              <a:cs typeface="Arial" pitchFamily="34" charset="0"/>
            </a:endParaRPr>
          </a:p>
          <a:p>
            <a:pPr eaLnBrk="1" hangingPunct="1"/>
            <a:r>
              <a:rPr lang="en-US" altLang="en-US" dirty="0">
                <a:cs typeface="Arial" pitchFamily="34" charset="0"/>
              </a:rPr>
              <a:t>When completing the course, volunteers should attach a copy of their certificate to their adult registration application and information sheet, and follow council guidelines for submitting these documents.</a:t>
            </a:r>
          </a:p>
        </p:txBody>
      </p:sp>
      <p:sp>
        <p:nvSpPr>
          <p:cNvPr id="34820" name="Slide Number Placeholder 3"/>
          <p:cNvSpPr txBox="1">
            <a:spLocks noGrp="1"/>
          </p:cNvSpPr>
          <p:nvPr/>
        </p:nvSpPr>
        <p:spPr bwMode="auto">
          <a:xfrm>
            <a:off x="3886200" y="8831263"/>
            <a:ext cx="2971800"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286" tIns="46144" rIns="92286" bIns="46144" anchor="b"/>
          <a:lstStyle>
            <a:lvl1pPr defTabSz="935038">
              <a:spcBef>
                <a:spcPct val="30000"/>
              </a:spcBef>
              <a:defRPr sz="1200">
                <a:solidFill>
                  <a:schemeClr val="tx1"/>
                </a:solidFill>
                <a:latin typeface="Times New Roman" pitchFamily="18" charset="0"/>
                <a:ea typeface="ＭＳ Ｐゴシック" pitchFamily="34" charset="-128"/>
                <a:cs typeface="Arial" pitchFamily="34" charset="0"/>
              </a:defRPr>
            </a:lvl1pPr>
            <a:lvl2pPr marL="742950" indent="-285750" defTabSz="935038">
              <a:spcBef>
                <a:spcPct val="30000"/>
              </a:spcBef>
              <a:defRPr sz="1200">
                <a:solidFill>
                  <a:schemeClr val="tx1"/>
                </a:solidFill>
                <a:latin typeface="Times New Roman" pitchFamily="18" charset="0"/>
                <a:ea typeface="Arial" pitchFamily="34" charset="0"/>
                <a:cs typeface="Arial" pitchFamily="34" charset="0"/>
              </a:defRPr>
            </a:lvl2pPr>
            <a:lvl3pPr marL="1143000" indent="-228600" defTabSz="935038">
              <a:spcBef>
                <a:spcPct val="30000"/>
              </a:spcBef>
              <a:defRPr sz="1200">
                <a:solidFill>
                  <a:schemeClr val="tx1"/>
                </a:solidFill>
                <a:latin typeface="Times New Roman" pitchFamily="18" charset="0"/>
                <a:ea typeface="Arial" pitchFamily="34" charset="0"/>
                <a:cs typeface="Arial" pitchFamily="34" charset="0"/>
              </a:defRPr>
            </a:lvl3pPr>
            <a:lvl4pPr marL="1600200" indent="-228600" defTabSz="935038">
              <a:spcBef>
                <a:spcPct val="30000"/>
              </a:spcBef>
              <a:defRPr sz="1200">
                <a:solidFill>
                  <a:schemeClr val="tx1"/>
                </a:solidFill>
                <a:latin typeface="Times New Roman" pitchFamily="18" charset="0"/>
                <a:ea typeface="Arial" pitchFamily="34" charset="0"/>
                <a:cs typeface="Arial" pitchFamily="34" charset="0"/>
              </a:defRPr>
            </a:lvl4pPr>
            <a:lvl5pPr marL="2057400" indent="-228600" defTabSz="935038">
              <a:spcBef>
                <a:spcPct val="30000"/>
              </a:spcBef>
              <a:defRPr sz="1200">
                <a:solidFill>
                  <a:schemeClr val="tx1"/>
                </a:solidFill>
                <a:latin typeface="Times New Roman" pitchFamily="18" charset="0"/>
                <a:ea typeface="Arial" pitchFamily="34" charset="0"/>
                <a:cs typeface="Arial" pitchFamily="34" charset="0"/>
              </a:defRPr>
            </a:lvl5pPr>
            <a:lvl6pPr marL="2514600" indent="-228600" defTabSz="935038" eaLnBrk="0" fontAlgn="base" hangingPunct="0">
              <a:spcBef>
                <a:spcPct val="30000"/>
              </a:spcBef>
              <a:spcAft>
                <a:spcPct val="0"/>
              </a:spcAft>
              <a:defRPr sz="1200">
                <a:solidFill>
                  <a:schemeClr val="tx1"/>
                </a:solidFill>
                <a:latin typeface="Times New Roman" pitchFamily="18" charset="0"/>
                <a:ea typeface="Arial" pitchFamily="34" charset="0"/>
                <a:cs typeface="Arial" pitchFamily="34" charset="0"/>
              </a:defRPr>
            </a:lvl6pPr>
            <a:lvl7pPr marL="2971800" indent="-228600" defTabSz="935038" eaLnBrk="0" fontAlgn="base" hangingPunct="0">
              <a:spcBef>
                <a:spcPct val="30000"/>
              </a:spcBef>
              <a:spcAft>
                <a:spcPct val="0"/>
              </a:spcAft>
              <a:defRPr sz="1200">
                <a:solidFill>
                  <a:schemeClr val="tx1"/>
                </a:solidFill>
                <a:latin typeface="Times New Roman" pitchFamily="18" charset="0"/>
                <a:ea typeface="Arial" pitchFamily="34" charset="0"/>
                <a:cs typeface="Arial" pitchFamily="34" charset="0"/>
              </a:defRPr>
            </a:lvl7pPr>
            <a:lvl8pPr marL="3429000" indent="-228600" defTabSz="935038" eaLnBrk="0" fontAlgn="base" hangingPunct="0">
              <a:spcBef>
                <a:spcPct val="30000"/>
              </a:spcBef>
              <a:spcAft>
                <a:spcPct val="0"/>
              </a:spcAft>
              <a:defRPr sz="1200">
                <a:solidFill>
                  <a:schemeClr val="tx1"/>
                </a:solidFill>
                <a:latin typeface="Times New Roman" pitchFamily="18" charset="0"/>
                <a:ea typeface="Arial" pitchFamily="34" charset="0"/>
                <a:cs typeface="Arial" pitchFamily="34" charset="0"/>
              </a:defRPr>
            </a:lvl8pPr>
            <a:lvl9pPr marL="3886200" indent="-228600" defTabSz="935038" eaLnBrk="0" fontAlgn="base" hangingPunct="0">
              <a:spcBef>
                <a:spcPct val="30000"/>
              </a:spcBef>
              <a:spcAft>
                <a:spcPct val="0"/>
              </a:spcAft>
              <a:defRPr sz="1200">
                <a:solidFill>
                  <a:schemeClr val="tx1"/>
                </a:solidFill>
                <a:latin typeface="Times New Roman" pitchFamily="18" charset="0"/>
                <a:ea typeface="Arial" pitchFamily="34" charset="0"/>
                <a:cs typeface="Arial" pitchFamily="34" charset="0"/>
              </a:defRPr>
            </a:lvl9pPr>
          </a:lstStyle>
          <a:p>
            <a:pPr algn="r" eaLnBrk="1" hangingPunct="1">
              <a:spcBef>
                <a:spcPct val="0"/>
              </a:spcBef>
            </a:pPr>
            <a:fld id="{50BE78C8-B02D-4B0C-BF45-A768D00167E5}" type="slidenum">
              <a:rPr lang="en-US" altLang="en-US" sz="1300">
                <a:latin typeface="Arial" pitchFamily="34" charset="0"/>
              </a:rPr>
              <a:pPr algn="r" eaLnBrk="1" hangingPunct="1">
                <a:spcBef>
                  <a:spcPct val="0"/>
                </a:spcBef>
              </a:pPr>
              <a:t>10</a:t>
            </a:fld>
            <a:endParaRPr lang="en-US" altLang="en-US" sz="1300">
              <a:latin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cs typeface="Arial" pitchFamily="34" charset="0"/>
              </a:rPr>
              <a:t>When you submit your adult application and information sheet, your council advancement committee has the responsibility to review and approve your service as a counselor. Merit badge counselors must be approved for each badge they plan to counsel.</a:t>
            </a:r>
          </a:p>
          <a:p>
            <a:pPr eaLnBrk="1" hangingPunct="1"/>
            <a:endParaRPr lang="en-US" altLang="en-US" dirty="0">
              <a:cs typeface="Arial" pitchFamily="34" charset="0"/>
            </a:endParaRPr>
          </a:p>
          <a:p>
            <a:pPr eaLnBrk="1" hangingPunct="1"/>
            <a:r>
              <a:rPr lang="en-US" altLang="en-US" dirty="0">
                <a:cs typeface="Arial" pitchFamily="34" charset="0"/>
              </a:rPr>
              <a:t>The council will do a background check, ensure your Youth Protection certification is on file, and check additional certifications if the council requires them. Remember, your Youth Protection training must be renewed  at least every two years.</a:t>
            </a:r>
          </a:p>
          <a:p>
            <a:pPr eaLnBrk="1" hangingPunct="1"/>
            <a:endParaRPr lang="en-US" altLang="en-US" dirty="0">
              <a:cs typeface="Arial" pitchFamily="34" charset="0"/>
            </a:endParaRPr>
          </a:p>
          <a:p>
            <a:pPr eaLnBrk="1" hangingPunct="1"/>
            <a:r>
              <a:rPr lang="en-US" altLang="en-US" dirty="0">
                <a:cs typeface="Arial" pitchFamily="34" charset="0"/>
              </a:rPr>
              <a:t>Just as with any other registered BSA volunteer, merit badge counselors must re-register annually. The local council establishes the procedure for this process, and it may be as simple as confirming a desire to remain a counselor. The re-registration process as spelled out in the </a:t>
            </a:r>
            <a:r>
              <a:rPr lang="en-US" altLang="en-US" i="1" dirty="0">
                <a:cs typeface="Arial" pitchFamily="34" charset="0"/>
              </a:rPr>
              <a:t>Guide to Advancement</a:t>
            </a:r>
            <a:r>
              <a:rPr lang="en-US" altLang="en-US" dirty="0">
                <a:cs typeface="Arial" pitchFamily="34" charset="0"/>
              </a:rPr>
              <a:t> under topic 7.0.1.5, includes the opportunity to update contact information and the merit badges to be counseled during the coming year, as well as a reminder to renew Youth Protection training if it has expired.</a:t>
            </a:r>
          </a:p>
          <a:p>
            <a:pPr eaLnBrk="1" hangingPunct="1"/>
            <a:endParaRPr lang="en-US" altLang="en-US" dirty="0">
              <a:cs typeface="Arial" pitchFamily="34" charset="0"/>
            </a:endParaRPr>
          </a:p>
          <a:p>
            <a:pPr eaLnBrk="1" hangingPunct="1"/>
            <a:r>
              <a:rPr lang="en-US" altLang="en-US" dirty="0">
                <a:cs typeface="Arial" pitchFamily="34" charset="0"/>
              </a:rPr>
              <a:t>As a merit badge counselor, you may request that you work only with selected units (see the </a:t>
            </a:r>
            <a:r>
              <a:rPr lang="en-US" altLang="en-US" i="1" dirty="0">
                <a:cs typeface="Arial" pitchFamily="34" charset="0"/>
              </a:rPr>
              <a:t>Guide to Advancement, </a:t>
            </a:r>
            <a:r>
              <a:rPr lang="en-US" altLang="en-US" dirty="0">
                <a:cs typeface="Arial" pitchFamily="34" charset="0"/>
              </a:rPr>
              <a:t>topic 7.0.2.3). We urge you, however, to leave yourself open to all. In this way you allow more Scouts to broaden their horizons and work with people outside their own units.</a:t>
            </a:r>
          </a:p>
          <a:p>
            <a:pPr eaLnBrk="1" hangingPunct="1"/>
            <a:endParaRPr lang="en-US" altLang="en-US" dirty="0">
              <a:cs typeface="Arial" pitchFamily="34" charset="0"/>
            </a:endParaRPr>
          </a:p>
          <a:p>
            <a:pPr eaLnBrk="1" hangingPunct="1"/>
            <a:r>
              <a:rPr lang="en-US" altLang="en-US" i="1" dirty="0">
                <a:cs typeface="Arial" pitchFamily="34" charset="0"/>
              </a:rPr>
              <a:t>[Note to presenter: This is a good place to cover any local council procedures as appropriate.]</a:t>
            </a:r>
          </a:p>
          <a:p>
            <a:pPr eaLnBrk="1" hangingPunct="1"/>
            <a:endParaRPr lang="en-US" altLang="en-US" dirty="0">
              <a:cs typeface="Arial" pitchFamily="34" charset="0"/>
            </a:endParaRPr>
          </a:p>
        </p:txBody>
      </p:sp>
      <p:sp>
        <p:nvSpPr>
          <p:cNvPr id="36868" name="Slide Number Placeholder 3"/>
          <p:cNvSpPr txBox="1">
            <a:spLocks noGrp="1"/>
          </p:cNvSpPr>
          <p:nvPr/>
        </p:nvSpPr>
        <p:spPr bwMode="auto">
          <a:xfrm>
            <a:off x="3886200" y="8831263"/>
            <a:ext cx="2971800"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286" tIns="46144" rIns="92286" bIns="46144" anchor="b"/>
          <a:lstStyle>
            <a:lvl1pPr defTabSz="935038">
              <a:spcBef>
                <a:spcPct val="30000"/>
              </a:spcBef>
              <a:defRPr sz="1200">
                <a:solidFill>
                  <a:schemeClr val="tx1"/>
                </a:solidFill>
                <a:latin typeface="Times New Roman" pitchFamily="18" charset="0"/>
                <a:ea typeface="ＭＳ Ｐゴシック" pitchFamily="34" charset="-128"/>
                <a:cs typeface="Arial" pitchFamily="34" charset="0"/>
              </a:defRPr>
            </a:lvl1pPr>
            <a:lvl2pPr marL="742950" indent="-285750" defTabSz="935038">
              <a:spcBef>
                <a:spcPct val="30000"/>
              </a:spcBef>
              <a:defRPr sz="1200">
                <a:solidFill>
                  <a:schemeClr val="tx1"/>
                </a:solidFill>
                <a:latin typeface="Times New Roman" pitchFamily="18" charset="0"/>
                <a:ea typeface="Arial" pitchFamily="34" charset="0"/>
                <a:cs typeface="Arial" pitchFamily="34" charset="0"/>
              </a:defRPr>
            </a:lvl2pPr>
            <a:lvl3pPr marL="1143000" indent="-228600" defTabSz="935038">
              <a:spcBef>
                <a:spcPct val="30000"/>
              </a:spcBef>
              <a:defRPr sz="1200">
                <a:solidFill>
                  <a:schemeClr val="tx1"/>
                </a:solidFill>
                <a:latin typeface="Times New Roman" pitchFamily="18" charset="0"/>
                <a:ea typeface="Arial" pitchFamily="34" charset="0"/>
                <a:cs typeface="Arial" pitchFamily="34" charset="0"/>
              </a:defRPr>
            </a:lvl3pPr>
            <a:lvl4pPr marL="1600200" indent="-228600" defTabSz="935038">
              <a:spcBef>
                <a:spcPct val="30000"/>
              </a:spcBef>
              <a:defRPr sz="1200">
                <a:solidFill>
                  <a:schemeClr val="tx1"/>
                </a:solidFill>
                <a:latin typeface="Times New Roman" pitchFamily="18" charset="0"/>
                <a:ea typeface="Arial" pitchFamily="34" charset="0"/>
                <a:cs typeface="Arial" pitchFamily="34" charset="0"/>
              </a:defRPr>
            </a:lvl4pPr>
            <a:lvl5pPr marL="2057400" indent="-228600" defTabSz="935038">
              <a:spcBef>
                <a:spcPct val="30000"/>
              </a:spcBef>
              <a:defRPr sz="1200">
                <a:solidFill>
                  <a:schemeClr val="tx1"/>
                </a:solidFill>
                <a:latin typeface="Times New Roman" pitchFamily="18" charset="0"/>
                <a:ea typeface="Arial" pitchFamily="34" charset="0"/>
                <a:cs typeface="Arial" pitchFamily="34" charset="0"/>
              </a:defRPr>
            </a:lvl5pPr>
            <a:lvl6pPr marL="2514600" indent="-228600" defTabSz="935038" eaLnBrk="0" fontAlgn="base" hangingPunct="0">
              <a:spcBef>
                <a:spcPct val="30000"/>
              </a:spcBef>
              <a:spcAft>
                <a:spcPct val="0"/>
              </a:spcAft>
              <a:defRPr sz="1200">
                <a:solidFill>
                  <a:schemeClr val="tx1"/>
                </a:solidFill>
                <a:latin typeface="Times New Roman" pitchFamily="18" charset="0"/>
                <a:ea typeface="Arial" pitchFamily="34" charset="0"/>
                <a:cs typeface="Arial" pitchFamily="34" charset="0"/>
              </a:defRPr>
            </a:lvl6pPr>
            <a:lvl7pPr marL="2971800" indent="-228600" defTabSz="935038" eaLnBrk="0" fontAlgn="base" hangingPunct="0">
              <a:spcBef>
                <a:spcPct val="30000"/>
              </a:spcBef>
              <a:spcAft>
                <a:spcPct val="0"/>
              </a:spcAft>
              <a:defRPr sz="1200">
                <a:solidFill>
                  <a:schemeClr val="tx1"/>
                </a:solidFill>
                <a:latin typeface="Times New Roman" pitchFamily="18" charset="0"/>
                <a:ea typeface="Arial" pitchFamily="34" charset="0"/>
                <a:cs typeface="Arial" pitchFamily="34" charset="0"/>
              </a:defRPr>
            </a:lvl7pPr>
            <a:lvl8pPr marL="3429000" indent="-228600" defTabSz="935038" eaLnBrk="0" fontAlgn="base" hangingPunct="0">
              <a:spcBef>
                <a:spcPct val="30000"/>
              </a:spcBef>
              <a:spcAft>
                <a:spcPct val="0"/>
              </a:spcAft>
              <a:defRPr sz="1200">
                <a:solidFill>
                  <a:schemeClr val="tx1"/>
                </a:solidFill>
                <a:latin typeface="Times New Roman" pitchFamily="18" charset="0"/>
                <a:ea typeface="Arial" pitchFamily="34" charset="0"/>
                <a:cs typeface="Arial" pitchFamily="34" charset="0"/>
              </a:defRPr>
            </a:lvl8pPr>
            <a:lvl9pPr marL="3886200" indent="-228600" defTabSz="935038" eaLnBrk="0" fontAlgn="base" hangingPunct="0">
              <a:spcBef>
                <a:spcPct val="30000"/>
              </a:spcBef>
              <a:spcAft>
                <a:spcPct val="0"/>
              </a:spcAft>
              <a:defRPr sz="1200">
                <a:solidFill>
                  <a:schemeClr val="tx1"/>
                </a:solidFill>
                <a:latin typeface="Times New Roman" pitchFamily="18" charset="0"/>
                <a:ea typeface="Arial" pitchFamily="34" charset="0"/>
                <a:cs typeface="Arial" pitchFamily="34" charset="0"/>
              </a:defRPr>
            </a:lvl9pPr>
          </a:lstStyle>
          <a:p>
            <a:pPr algn="r" eaLnBrk="1" hangingPunct="1">
              <a:spcBef>
                <a:spcPct val="0"/>
              </a:spcBef>
            </a:pPr>
            <a:fld id="{B9D996AF-F4C9-4B3B-98AE-CA70AD582E03}" type="slidenum">
              <a:rPr lang="en-US" altLang="en-US" sz="1300">
                <a:latin typeface="Arial" pitchFamily="34" charset="0"/>
              </a:rPr>
              <a:pPr algn="r" eaLnBrk="1" hangingPunct="1">
                <a:spcBef>
                  <a:spcPct val="0"/>
                </a:spcBef>
              </a:pPr>
              <a:t>11</a:t>
            </a:fld>
            <a:endParaRPr lang="en-US" altLang="en-US" sz="1300">
              <a:latin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z="1200" kern="1200" dirty="0">
              <a:solidFill>
                <a:schemeClr val="tx1"/>
              </a:solidFill>
              <a:effectLst/>
              <a:latin typeface="Times New Roman" pitchFamily="18" charset="0"/>
              <a:ea typeface="ＭＳ Ｐゴシック" pitchFamily="34" charset="-128"/>
              <a:cs typeface="Arial" charset="0"/>
            </a:endParaRPr>
          </a:p>
        </p:txBody>
      </p:sp>
      <p:sp>
        <p:nvSpPr>
          <p:cNvPr id="430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a:spcBef>
                <a:spcPct val="30000"/>
              </a:spcBef>
              <a:defRPr sz="1200">
                <a:solidFill>
                  <a:schemeClr val="tx1"/>
                </a:solidFill>
                <a:latin typeface="Times New Roman" pitchFamily="18" charset="0"/>
                <a:ea typeface="ＭＳ Ｐゴシック" pitchFamily="34" charset="-128"/>
                <a:cs typeface="Arial" pitchFamily="34" charset="0"/>
              </a:defRPr>
            </a:lvl1pPr>
            <a:lvl2pPr marL="742950" indent="-285750" defTabSz="919163">
              <a:spcBef>
                <a:spcPct val="30000"/>
              </a:spcBef>
              <a:defRPr sz="1200">
                <a:solidFill>
                  <a:schemeClr val="tx1"/>
                </a:solidFill>
                <a:latin typeface="Times New Roman" pitchFamily="18" charset="0"/>
                <a:ea typeface="Arial" pitchFamily="34" charset="0"/>
                <a:cs typeface="Arial" pitchFamily="34" charset="0"/>
              </a:defRPr>
            </a:lvl2pPr>
            <a:lvl3pPr marL="1143000" indent="-228600" defTabSz="919163">
              <a:spcBef>
                <a:spcPct val="30000"/>
              </a:spcBef>
              <a:defRPr sz="1200">
                <a:solidFill>
                  <a:schemeClr val="tx1"/>
                </a:solidFill>
                <a:latin typeface="Times New Roman" pitchFamily="18" charset="0"/>
                <a:ea typeface="Arial" pitchFamily="34" charset="0"/>
                <a:cs typeface="Arial" pitchFamily="34" charset="0"/>
              </a:defRPr>
            </a:lvl3pPr>
            <a:lvl4pPr marL="1600200" indent="-228600" defTabSz="919163">
              <a:spcBef>
                <a:spcPct val="30000"/>
              </a:spcBef>
              <a:defRPr sz="1200">
                <a:solidFill>
                  <a:schemeClr val="tx1"/>
                </a:solidFill>
                <a:latin typeface="Times New Roman" pitchFamily="18" charset="0"/>
                <a:ea typeface="Arial" pitchFamily="34" charset="0"/>
                <a:cs typeface="Arial" pitchFamily="34" charset="0"/>
              </a:defRPr>
            </a:lvl4pPr>
            <a:lvl5pPr marL="2057400" indent="-228600" defTabSz="919163">
              <a:spcBef>
                <a:spcPct val="30000"/>
              </a:spcBef>
              <a:defRPr sz="1200">
                <a:solidFill>
                  <a:schemeClr val="tx1"/>
                </a:solidFill>
                <a:latin typeface="Times New Roman" pitchFamily="18" charset="0"/>
                <a:ea typeface="Arial" pitchFamily="34" charset="0"/>
                <a:cs typeface="Arial" pitchFamily="34" charset="0"/>
              </a:defRPr>
            </a:lvl5pPr>
            <a:lvl6pPr marL="2514600" indent="-228600" defTabSz="919163" eaLnBrk="0" fontAlgn="base" hangingPunct="0">
              <a:spcBef>
                <a:spcPct val="30000"/>
              </a:spcBef>
              <a:spcAft>
                <a:spcPct val="0"/>
              </a:spcAft>
              <a:defRPr sz="1200">
                <a:solidFill>
                  <a:schemeClr val="tx1"/>
                </a:solidFill>
                <a:latin typeface="Times New Roman" pitchFamily="18" charset="0"/>
                <a:ea typeface="Arial" pitchFamily="34" charset="0"/>
                <a:cs typeface="Arial" pitchFamily="34" charset="0"/>
              </a:defRPr>
            </a:lvl6pPr>
            <a:lvl7pPr marL="2971800" indent="-228600" defTabSz="919163" eaLnBrk="0" fontAlgn="base" hangingPunct="0">
              <a:spcBef>
                <a:spcPct val="30000"/>
              </a:spcBef>
              <a:spcAft>
                <a:spcPct val="0"/>
              </a:spcAft>
              <a:defRPr sz="1200">
                <a:solidFill>
                  <a:schemeClr val="tx1"/>
                </a:solidFill>
                <a:latin typeface="Times New Roman" pitchFamily="18" charset="0"/>
                <a:ea typeface="Arial" pitchFamily="34" charset="0"/>
                <a:cs typeface="Arial" pitchFamily="34" charset="0"/>
              </a:defRPr>
            </a:lvl7pPr>
            <a:lvl8pPr marL="3429000" indent="-228600" defTabSz="919163" eaLnBrk="0" fontAlgn="base" hangingPunct="0">
              <a:spcBef>
                <a:spcPct val="30000"/>
              </a:spcBef>
              <a:spcAft>
                <a:spcPct val="0"/>
              </a:spcAft>
              <a:defRPr sz="1200">
                <a:solidFill>
                  <a:schemeClr val="tx1"/>
                </a:solidFill>
                <a:latin typeface="Times New Roman" pitchFamily="18" charset="0"/>
                <a:ea typeface="Arial" pitchFamily="34" charset="0"/>
                <a:cs typeface="Arial" pitchFamily="34" charset="0"/>
              </a:defRPr>
            </a:lvl8pPr>
            <a:lvl9pPr marL="3886200" indent="-228600" defTabSz="919163" eaLnBrk="0" fontAlgn="base" hangingPunct="0">
              <a:spcBef>
                <a:spcPct val="30000"/>
              </a:spcBef>
              <a:spcAft>
                <a:spcPct val="0"/>
              </a:spcAft>
              <a:defRPr sz="1200">
                <a:solidFill>
                  <a:schemeClr val="tx1"/>
                </a:solidFill>
                <a:latin typeface="Times New Roman" pitchFamily="18" charset="0"/>
                <a:ea typeface="Arial" pitchFamily="34" charset="0"/>
                <a:cs typeface="Arial" pitchFamily="34" charset="0"/>
              </a:defRPr>
            </a:lvl9pPr>
          </a:lstStyle>
          <a:p>
            <a:pPr>
              <a:spcBef>
                <a:spcPct val="0"/>
              </a:spcBef>
            </a:pPr>
            <a:fld id="{A1565B07-C8B1-4DE0-894B-F20CA2AFD8E6}" type="slidenum">
              <a:rPr lang="en-US" altLang="en-US" sz="1300">
                <a:latin typeface="Arial" pitchFamily="34" charset="0"/>
              </a:rPr>
              <a:pPr>
                <a:spcBef>
                  <a:spcPct val="0"/>
                </a:spcBef>
              </a:pPr>
              <a:t>12</a:t>
            </a:fld>
            <a:endParaRPr lang="en-US" altLang="en-US" sz="1300">
              <a:latin typeface="Arial"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sng" kern="1200" dirty="0">
                <a:solidFill>
                  <a:schemeClr val="tx1"/>
                </a:solidFill>
                <a:effectLst/>
                <a:latin typeface="Times New Roman" pitchFamily="18" charset="0"/>
                <a:ea typeface="ＭＳ Ｐゴシック" pitchFamily="34" charset="-128"/>
                <a:cs typeface="Arial" charset="0"/>
              </a:rPr>
              <a:t>Training for MB Counselors</a:t>
            </a:r>
            <a:endParaRPr lang="en-US" sz="1200" kern="1200" dirty="0">
              <a:solidFill>
                <a:schemeClr val="tx1"/>
              </a:solidFill>
              <a:effectLst/>
              <a:latin typeface="Times New Roman" pitchFamily="18" charset="0"/>
              <a:ea typeface="ＭＳ Ｐゴシック" pitchFamily="34" charset="-128"/>
              <a:cs typeface="Arial" charset="0"/>
            </a:endParaRPr>
          </a:p>
          <a:p>
            <a:r>
              <a:rPr lang="en-US" sz="1200" kern="1200" dirty="0">
                <a:solidFill>
                  <a:schemeClr val="tx1"/>
                </a:solidFill>
                <a:effectLst/>
                <a:latin typeface="Times New Roman" pitchFamily="18" charset="0"/>
                <a:ea typeface="ＭＳ Ｐゴシック" pitchFamily="34" charset="-128"/>
                <a:cs typeface="Arial" charset="0"/>
              </a:rPr>
              <a:t> </a:t>
            </a:r>
          </a:p>
          <a:p>
            <a:r>
              <a:rPr lang="en-US" sz="1200" kern="1200" dirty="0">
                <a:solidFill>
                  <a:schemeClr val="tx1"/>
                </a:solidFill>
                <a:effectLst/>
                <a:latin typeface="Times New Roman" pitchFamily="18" charset="0"/>
                <a:ea typeface="ＭＳ Ｐゴシック" pitchFamily="34" charset="-128"/>
                <a:cs typeface="Arial" charset="0"/>
              </a:rPr>
              <a:t>Per the 2019 Guide to Advancement, it is the Council Advancement Committee responsibility to ensure that each Merit Badge Counselor understand the BSA Aims, Methods and Mission. Furthermore, we need to ensure that each MBC know how each scout can learn and grow through the Merit Badge process. To that end, effective October 14, 2019, each new applicant for Merit Badge Counselor is encouraged to do ONE of the following before they administer a Merit Badge course:</a:t>
            </a:r>
          </a:p>
          <a:p>
            <a:r>
              <a:rPr lang="en-US" sz="1200" kern="1200" dirty="0">
                <a:solidFill>
                  <a:schemeClr val="tx1"/>
                </a:solidFill>
                <a:effectLst/>
                <a:latin typeface="Times New Roman" pitchFamily="18" charset="0"/>
                <a:ea typeface="ＭＳ Ｐゴシック" pitchFamily="34" charset="-128"/>
                <a:cs typeface="Arial" charset="0"/>
              </a:rPr>
              <a:t> </a:t>
            </a:r>
          </a:p>
          <a:p>
            <a:pPr lvl="0"/>
            <a:r>
              <a:rPr lang="en-US" sz="1200" kern="1200" dirty="0">
                <a:solidFill>
                  <a:schemeClr val="tx1"/>
                </a:solidFill>
                <a:effectLst/>
                <a:latin typeface="Times New Roman" pitchFamily="18" charset="0"/>
                <a:ea typeface="ＭＳ Ｐゴシック" pitchFamily="34" charset="-128"/>
                <a:cs typeface="Arial" charset="0"/>
              </a:rPr>
              <a:t>1. Have administered/presented to the Essentials of Merit Badge Counseling either by the DAC or Designee(s) or a Unit Designee.   </a:t>
            </a:r>
          </a:p>
          <a:p>
            <a:pPr lvl="0"/>
            <a:r>
              <a:rPr lang="en-US" sz="1200" kern="1200" dirty="0">
                <a:solidFill>
                  <a:schemeClr val="tx1"/>
                </a:solidFill>
                <a:effectLst/>
                <a:latin typeface="Times New Roman" pitchFamily="18" charset="0"/>
                <a:ea typeface="ＭＳ Ｐゴシック" pitchFamily="34" charset="-128"/>
                <a:cs typeface="Arial" charset="0"/>
              </a:rPr>
              <a:t>2. Merit Badge Counselor complete the Online course for Merit Badge Counselors. </a:t>
            </a:r>
            <a:r>
              <a:rPr lang="en-US" sz="1200" u="sng" kern="1200" dirty="0">
                <a:solidFill>
                  <a:schemeClr val="tx1"/>
                </a:solidFill>
                <a:effectLst/>
                <a:latin typeface="Times New Roman" pitchFamily="18" charset="0"/>
                <a:ea typeface="ＭＳ Ｐゴシック" pitchFamily="34" charset="-128"/>
                <a:cs typeface="Arial" charset="0"/>
                <a:hlinkClick r:id="rId3"/>
              </a:rPr>
              <a:t>https://my.scouting.org/dashboard-legacy</a:t>
            </a:r>
            <a:r>
              <a:rPr lang="en-US" sz="1200" kern="1200" dirty="0">
                <a:solidFill>
                  <a:schemeClr val="tx1"/>
                </a:solidFill>
                <a:effectLst/>
                <a:latin typeface="Times New Roman" pitchFamily="18" charset="0"/>
                <a:ea typeface="ＭＳ Ｐゴシック" pitchFamily="34" charset="-128"/>
                <a:cs typeface="Arial" charset="0"/>
              </a:rPr>
              <a:t>. Log in, From Menu on top left dropdown to My Training. Then click on Training Center in the middle. Then Scouts BSA. First box is MBC Training. Complete courses SCO_430,431,433,434,435, and 448</a:t>
            </a:r>
          </a:p>
          <a:p>
            <a:pPr lvl="0"/>
            <a:r>
              <a:rPr lang="en-US" sz="1200" kern="1200" dirty="0">
                <a:solidFill>
                  <a:schemeClr val="tx1"/>
                </a:solidFill>
                <a:effectLst/>
                <a:latin typeface="Times New Roman" pitchFamily="18" charset="0"/>
                <a:ea typeface="ＭＳ Ｐゴシック" pitchFamily="34" charset="-128"/>
                <a:cs typeface="Arial" charset="0"/>
              </a:rPr>
              <a:t>3. Be a Trained Registered Leader</a:t>
            </a:r>
          </a:p>
          <a:p>
            <a:endParaRPr lang="en-US" dirty="0"/>
          </a:p>
        </p:txBody>
      </p:sp>
      <p:sp>
        <p:nvSpPr>
          <p:cNvPr id="4" name="Slide Number Placeholder 3"/>
          <p:cNvSpPr>
            <a:spLocks noGrp="1"/>
          </p:cNvSpPr>
          <p:nvPr>
            <p:ph type="sldNum" sz="quarter" idx="5"/>
          </p:nvPr>
        </p:nvSpPr>
        <p:spPr/>
        <p:txBody>
          <a:bodyPr/>
          <a:lstStyle/>
          <a:p>
            <a:fld id="{DBA955B1-57F4-4136-AD4B-7671699305F1}" type="slidenum">
              <a:rPr lang="en-US" altLang="en-US" smtClean="0"/>
              <a:pPr/>
              <a:t>14</a:t>
            </a:fld>
            <a:endParaRPr lang="en-US" altLang="en-US"/>
          </a:p>
        </p:txBody>
      </p:sp>
    </p:spTree>
    <p:extLst>
      <p:ext uri="{BB962C8B-B14F-4D97-AF65-F5344CB8AC3E}">
        <p14:creationId xmlns:p14="http://schemas.microsoft.com/office/powerpoint/2010/main" val="29684044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a:ln/>
        </p:spPr>
      </p:sp>
      <p:sp>
        <p:nvSpPr>
          <p:cNvPr id="1064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cs typeface="Arial" pitchFamily="34" charset="0"/>
                <a:sym typeface="Webdings" pitchFamily="18" charset="2"/>
              </a:rPr>
              <a:t>As a merit badge counselor, you will have the opportunity to share your passion with Scouts. You will teach skills that may last a lifetime and you will positively touch—and in some cases, dramatically change—the lives of many men and women. You may not get to know this as you work directly in the program, but it </a:t>
            </a:r>
            <a:r>
              <a:rPr lang="en-US" altLang="en-US" i="1" dirty="0">
                <a:cs typeface="Arial" pitchFamily="34" charset="0"/>
                <a:sym typeface="Webdings" pitchFamily="18" charset="2"/>
              </a:rPr>
              <a:t>will</a:t>
            </a:r>
            <a:r>
              <a:rPr lang="en-US" altLang="en-US" dirty="0">
                <a:cs typeface="Arial" pitchFamily="34" charset="0"/>
                <a:sym typeface="Webdings" pitchFamily="18" charset="2"/>
              </a:rPr>
              <a:t> happen.</a:t>
            </a:r>
          </a:p>
          <a:p>
            <a:pPr eaLnBrk="1" hangingPunct="1"/>
            <a:endParaRPr lang="en-US" altLang="en-US" dirty="0">
              <a:cs typeface="Arial" pitchFamily="34" charset="0"/>
              <a:sym typeface="Webdings" pitchFamily="18" charset="2"/>
            </a:endParaRPr>
          </a:p>
          <a:p>
            <a:pPr eaLnBrk="1" hangingPunct="1"/>
            <a:r>
              <a:rPr lang="en-US" altLang="en-US" dirty="0">
                <a:cs typeface="Arial" pitchFamily="34" charset="0"/>
                <a:sym typeface="Webdings" pitchFamily="18" charset="2"/>
              </a:rPr>
              <a:t>Enjoy the opportunity you have in front of you! And thank you for your commitment.</a:t>
            </a:r>
          </a:p>
        </p:txBody>
      </p:sp>
      <p:sp>
        <p:nvSpPr>
          <p:cNvPr id="1065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a:spcBef>
                <a:spcPct val="30000"/>
              </a:spcBef>
              <a:defRPr sz="1200">
                <a:solidFill>
                  <a:schemeClr val="tx1"/>
                </a:solidFill>
                <a:latin typeface="Times New Roman" pitchFamily="18" charset="0"/>
                <a:ea typeface="ＭＳ Ｐゴシック" pitchFamily="34" charset="-128"/>
                <a:cs typeface="Arial" pitchFamily="34" charset="0"/>
              </a:defRPr>
            </a:lvl1pPr>
            <a:lvl2pPr marL="742950" indent="-285750" defTabSz="919163">
              <a:spcBef>
                <a:spcPct val="30000"/>
              </a:spcBef>
              <a:defRPr sz="1200">
                <a:solidFill>
                  <a:schemeClr val="tx1"/>
                </a:solidFill>
                <a:latin typeface="Times New Roman" pitchFamily="18" charset="0"/>
                <a:ea typeface="Arial" pitchFamily="34" charset="0"/>
                <a:cs typeface="Arial" pitchFamily="34" charset="0"/>
              </a:defRPr>
            </a:lvl2pPr>
            <a:lvl3pPr marL="1143000" indent="-228600" defTabSz="919163">
              <a:spcBef>
                <a:spcPct val="30000"/>
              </a:spcBef>
              <a:defRPr sz="1200">
                <a:solidFill>
                  <a:schemeClr val="tx1"/>
                </a:solidFill>
                <a:latin typeface="Times New Roman" pitchFamily="18" charset="0"/>
                <a:ea typeface="Arial" pitchFamily="34" charset="0"/>
                <a:cs typeface="Arial" pitchFamily="34" charset="0"/>
              </a:defRPr>
            </a:lvl3pPr>
            <a:lvl4pPr marL="1600200" indent="-228600" defTabSz="919163">
              <a:spcBef>
                <a:spcPct val="30000"/>
              </a:spcBef>
              <a:defRPr sz="1200">
                <a:solidFill>
                  <a:schemeClr val="tx1"/>
                </a:solidFill>
                <a:latin typeface="Times New Roman" pitchFamily="18" charset="0"/>
                <a:ea typeface="Arial" pitchFamily="34" charset="0"/>
                <a:cs typeface="Arial" pitchFamily="34" charset="0"/>
              </a:defRPr>
            </a:lvl4pPr>
            <a:lvl5pPr marL="2057400" indent="-228600" defTabSz="919163">
              <a:spcBef>
                <a:spcPct val="30000"/>
              </a:spcBef>
              <a:defRPr sz="1200">
                <a:solidFill>
                  <a:schemeClr val="tx1"/>
                </a:solidFill>
                <a:latin typeface="Times New Roman" pitchFamily="18" charset="0"/>
                <a:ea typeface="Arial" pitchFamily="34" charset="0"/>
                <a:cs typeface="Arial" pitchFamily="34" charset="0"/>
              </a:defRPr>
            </a:lvl5pPr>
            <a:lvl6pPr marL="2514600" indent="-228600" defTabSz="919163" eaLnBrk="0" fontAlgn="base" hangingPunct="0">
              <a:spcBef>
                <a:spcPct val="30000"/>
              </a:spcBef>
              <a:spcAft>
                <a:spcPct val="0"/>
              </a:spcAft>
              <a:defRPr sz="1200">
                <a:solidFill>
                  <a:schemeClr val="tx1"/>
                </a:solidFill>
                <a:latin typeface="Times New Roman" pitchFamily="18" charset="0"/>
                <a:ea typeface="Arial" pitchFamily="34" charset="0"/>
                <a:cs typeface="Arial" pitchFamily="34" charset="0"/>
              </a:defRPr>
            </a:lvl6pPr>
            <a:lvl7pPr marL="2971800" indent="-228600" defTabSz="919163" eaLnBrk="0" fontAlgn="base" hangingPunct="0">
              <a:spcBef>
                <a:spcPct val="30000"/>
              </a:spcBef>
              <a:spcAft>
                <a:spcPct val="0"/>
              </a:spcAft>
              <a:defRPr sz="1200">
                <a:solidFill>
                  <a:schemeClr val="tx1"/>
                </a:solidFill>
                <a:latin typeface="Times New Roman" pitchFamily="18" charset="0"/>
                <a:ea typeface="Arial" pitchFamily="34" charset="0"/>
                <a:cs typeface="Arial" pitchFamily="34" charset="0"/>
              </a:defRPr>
            </a:lvl7pPr>
            <a:lvl8pPr marL="3429000" indent="-228600" defTabSz="919163" eaLnBrk="0" fontAlgn="base" hangingPunct="0">
              <a:spcBef>
                <a:spcPct val="30000"/>
              </a:spcBef>
              <a:spcAft>
                <a:spcPct val="0"/>
              </a:spcAft>
              <a:defRPr sz="1200">
                <a:solidFill>
                  <a:schemeClr val="tx1"/>
                </a:solidFill>
                <a:latin typeface="Times New Roman" pitchFamily="18" charset="0"/>
                <a:ea typeface="Arial" pitchFamily="34" charset="0"/>
                <a:cs typeface="Arial" pitchFamily="34" charset="0"/>
              </a:defRPr>
            </a:lvl8pPr>
            <a:lvl9pPr marL="3886200" indent="-228600" defTabSz="919163" eaLnBrk="0" fontAlgn="base" hangingPunct="0">
              <a:spcBef>
                <a:spcPct val="30000"/>
              </a:spcBef>
              <a:spcAft>
                <a:spcPct val="0"/>
              </a:spcAft>
              <a:defRPr sz="1200">
                <a:solidFill>
                  <a:schemeClr val="tx1"/>
                </a:solidFill>
                <a:latin typeface="Times New Roman" pitchFamily="18" charset="0"/>
                <a:ea typeface="Arial" pitchFamily="34" charset="0"/>
                <a:cs typeface="Arial" pitchFamily="34" charset="0"/>
              </a:defRPr>
            </a:lvl9pPr>
          </a:lstStyle>
          <a:p>
            <a:pPr>
              <a:spcBef>
                <a:spcPct val="0"/>
              </a:spcBef>
            </a:pPr>
            <a:fld id="{EC0E9F29-D7C8-4FA6-9469-9DACD49116B5}" type="slidenum">
              <a:rPr lang="en-US" altLang="en-US" sz="1300">
                <a:latin typeface="Arial" pitchFamily="34" charset="0"/>
              </a:rPr>
              <a:pPr>
                <a:spcBef>
                  <a:spcPct val="0"/>
                </a:spcBef>
              </a:pPr>
              <a:t>15</a:t>
            </a:fld>
            <a:endParaRPr lang="en-US" altLang="en-US" sz="130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42161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TextBox 2"/>
          <p:cNvSpPr txBox="1"/>
          <p:nvPr userDrawn="1"/>
        </p:nvSpPr>
        <p:spPr>
          <a:xfrm>
            <a:off x="8555277" y="6411434"/>
            <a:ext cx="588723" cy="400110"/>
          </a:xfrm>
          <a:prstGeom prst="rect">
            <a:avLst/>
          </a:prstGeom>
          <a:noFill/>
        </p:spPr>
        <p:txBody>
          <a:bodyPr wrap="square" rtlCol="0">
            <a:spAutoFit/>
          </a:bodyPr>
          <a:lstStyle/>
          <a:p>
            <a:fld id="{57093B5F-77A9-4816-8421-36B551F38941}" type="slidenum">
              <a:rPr lang="en-US" sz="2000" b="1" smtClean="0">
                <a:solidFill>
                  <a:schemeClr val="bg1"/>
                </a:solidFill>
              </a:rPr>
              <a:t>‹#›</a:t>
            </a:fld>
            <a:endParaRPr lang="en-US" sz="2000" b="1" dirty="0">
              <a:solidFill>
                <a:schemeClr val="bg1"/>
              </a:solidFill>
            </a:endParaRPr>
          </a:p>
        </p:txBody>
      </p:sp>
    </p:spTree>
    <p:extLst>
      <p:ext uri="{BB962C8B-B14F-4D97-AF65-F5344CB8AC3E}">
        <p14:creationId xmlns:p14="http://schemas.microsoft.com/office/powerpoint/2010/main" val="196214322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2.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9" descr="Background_top.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700" y="-25400"/>
            <a:ext cx="916940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pic>
        <p:nvPicPr>
          <p:cNvPr id="1029" name="Picture 12"/>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0" y="0"/>
            <a:ext cx="9144000" cy="261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8"/>
          <p:cNvGrpSpPr>
            <a:grpSpLocks/>
          </p:cNvGrpSpPr>
          <p:nvPr userDrawn="1"/>
        </p:nvGrpSpPr>
        <p:grpSpPr bwMode="auto">
          <a:xfrm>
            <a:off x="-12700" y="6375400"/>
            <a:ext cx="9169400" cy="501650"/>
            <a:chOff x="-12526" y="6374835"/>
            <a:chExt cx="9169052" cy="501650"/>
          </a:xfrm>
        </p:grpSpPr>
        <p:pic>
          <p:nvPicPr>
            <p:cNvPr id="7" name="Picture 6" descr="Background_bottom.jpg"/>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2526" y="6374835"/>
              <a:ext cx="9169052" cy="50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BSA_white300x300.jpg"/>
            <p:cNvPicPr>
              <a:picLocks noChangeAspect="1"/>
            </p:cNvPicPr>
            <p:nvPr userDrawn="1"/>
          </p:nvPicPr>
          <p:blipFill>
            <a:blip r:embed="rId6"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268941" y="6395564"/>
              <a:ext cx="2348999" cy="396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 bg1="lt1" tx1="dk1" bg2="lt2" tx2="dk2" accent1="accent1" accent2="accent2" accent3="accent3" accent4="accent4" accent5="accent5" accent6="accent6" hlink="hlink" folHlink="folHlink"/>
  <p:sldLayoutIdLst>
    <p:sldLayoutId id="2147483832" r:id="rId1"/>
  </p:sldLayoutIdLst>
  <p:hf sldNum="0" hdr="0" dt="0"/>
  <p:txStyles>
    <p:titleStyle>
      <a:lvl1pPr algn="ctr" rtl="0" eaLnBrk="0" fontAlgn="base" hangingPunct="0">
        <a:spcBef>
          <a:spcPct val="0"/>
        </a:spcBef>
        <a:spcAft>
          <a:spcPct val="0"/>
        </a:spcAft>
        <a:defRPr sz="4400" b="1">
          <a:solidFill>
            <a:schemeClr val="tx1"/>
          </a:solidFill>
          <a:latin typeface="+mj-lt"/>
          <a:ea typeface="ＭＳ Ｐゴシック" pitchFamily="34" charset="-128"/>
          <a:cs typeface="MS PGothic" pitchFamily="34" charset="-128"/>
        </a:defRPr>
      </a:lvl1pPr>
      <a:lvl2pPr algn="ctr" rtl="0" eaLnBrk="0" fontAlgn="base" hangingPunct="0">
        <a:spcBef>
          <a:spcPct val="0"/>
        </a:spcBef>
        <a:spcAft>
          <a:spcPct val="0"/>
        </a:spcAft>
        <a:defRPr sz="4400" b="1">
          <a:solidFill>
            <a:schemeClr val="tx1"/>
          </a:solidFill>
          <a:latin typeface="Calibri" pitchFamily="34" charset="0"/>
          <a:ea typeface="ＭＳ Ｐゴシック" pitchFamily="34" charset="-128"/>
          <a:cs typeface="MS PGothic" pitchFamily="34" charset="-128"/>
        </a:defRPr>
      </a:lvl2pPr>
      <a:lvl3pPr algn="ctr" rtl="0" eaLnBrk="0" fontAlgn="base" hangingPunct="0">
        <a:spcBef>
          <a:spcPct val="0"/>
        </a:spcBef>
        <a:spcAft>
          <a:spcPct val="0"/>
        </a:spcAft>
        <a:defRPr sz="4400" b="1">
          <a:solidFill>
            <a:schemeClr val="tx1"/>
          </a:solidFill>
          <a:latin typeface="Calibri" pitchFamily="34" charset="0"/>
          <a:ea typeface="ＭＳ Ｐゴシック" pitchFamily="34" charset="-128"/>
          <a:cs typeface="MS PGothic" pitchFamily="34" charset="-128"/>
        </a:defRPr>
      </a:lvl3pPr>
      <a:lvl4pPr algn="ctr" rtl="0" eaLnBrk="0" fontAlgn="base" hangingPunct="0">
        <a:spcBef>
          <a:spcPct val="0"/>
        </a:spcBef>
        <a:spcAft>
          <a:spcPct val="0"/>
        </a:spcAft>
        <a:defRPr sz="4400" b="1">
          <a:solidFill>
            <a:schemeClr val="tx1"/>
          </a:solidFill>
          <a:latin typeface="Calibri" pitchFamily="34" charset="0"/>
          <a:ea typeface="ＭＳ Ｐゴシック" pitchFamily="34" charset="-128"/>
          <a:cs typeface="MS PGothic" pitchFamily="34" charset="-128"/>
        </a:defRPr>
      </a:lvl4pPr>
      <a:lvl5pPr algn="ctr" rtl="0" eaLnBrk="0" fontAlgn="base" hangingPunct="0">
        <a:spcBef>
          <a:spcPct val="0"/>
        </a:spcBef>
        <a:spcAft>
          <a:spcPct val="0"/>
        </a:spcAft>
        <a:defRPr sz="4400" b="1">
          <a:solidFill>
            <a:schemeClr val="tx1"/>
          </a:solidFill>
          <a:latin typeface="Calibri" pitchFamily="34" charset="0"/>
          <a:ea typeface="ＭＳ Ｐゴシック" pitchFamily="34" charset="-128"/>
          <a:cs typeface="MS PGothic" pitchFamily="34" charset="-128"/>
        </a:defRPr>
      </a:lvl5pPr>
      <a:lvl6pPr marL="457200" algn="ctr" rtl="0" eaLnBrk="0" fontAlgn="base" hangingPunct="0">
        <a:spcBef>
          <a:spcPct val="0"/>
        </a:spcBef>
        <a:spcAft>
          <a:spcPct val="0"/>
        </a:spcAft>
        <a:defRPr sz="4400" b="1">
          <a:solidFill>
            <a:schemeClr val="tx1"/>
          </a:solidFill>
          <a:latin typeface="Calibri" pitchFamily="34" charset="0"/>
          <a:ea typeface="MS PGothic" pitchFamily="34" charset="-128"/>
        </a:defRPr>
      </a:lvl6pPr>
      <a:lvl7pPr marL="914400" algn="ctr" rtl="0" eaLnBrk="0" fontAlgn="base" hangingPunct="0">
        <a:spcBef>
          <a:spcPct val="0"/>
        </a:spcBef>
        <a:spcAft>
          <a:spcPct val="0"/>
        </a:spcAft>
        <a:defRPr sz="4400" b="1">
          <a:solidFill>
            <a:schemeClr val="tx1"/>
          </a:solidFill>
          <a:latin typeface="Calibri" pitchFamily="34" charset="0"/>
          <a:ea typeface="MS PGothic" pitchFamily="34" charset="-128"/>
        </a:defRPr>
      </a:lvl7pPr>
      <a:lvl8pPr marL="1371600" algn="ctr" rtl="0" eaLnBrk="0" fontAlgn="base" hangingPunct="0">
        <a:spcBef>
          <a:spcPct val="0"/>
        </a:spcBef>
        <a:spcAft>
          <a:spcPct val="0"/>
        </a:spcAft>
        <a:defRPr sz="4400" b="1">
          <a:solidFill>
            <a:schemeClr val="tx1"/>
          </a:solidFill>
          <a:latin typeface="Calibri" pitchFamily="34" charset="0"/>
          <a:ea typeface="MS PGothic" pitchFamily="34" charset="-128"/>
        </a:defRPr>
      </a:lvl8pPr>
      <a:lvl9pPr marL="1828800" algn="ctr" rtl="0" eaLnBrk="0" fontAlgn="base" hangingPunct="0">
        <a:spcBef>
          <a:spcPct val="0"/>
        </a:spcBef>
        <a:spcAft>
          <a:spcPct val="0"/>
        </a:spcAft>
        <a:defRPr sz="4400" b="1">
          <a:solidFill>
            <a:schemeClr val="tx1"/>
          </a:solidFill>
          <a:latin typeface="Calibri" pitchFamily="34" charset="0"/>
          <a:ea typeface="MS PGothic" pitchFamily="34" charset="-128"/>
        </a:defRPr>
      </a:lvl9pPr>
    </p:titleStyle>
    <p:bodyStyle>
      <a:lvl1pPr marL="342900" indent="-342900" algn="l" rtl="0" eaLnBrk="0" fontAlgn="base" hangingPunct="0">
        <a:spcBef>
          <a:spcPct val="20000"/>
        </a:spcBef>
        <a:spcAft>
          <a:spcPct val="0"/>
        </a:spcAft>
        <a:buFont typeface="Arial" pitchFamily="34" charset="0"/>
        <a:buChar char="•"/>
        <a:defRPr sz="3200">
          <a:solidFill>
            <a:schemeClr val="tx1"/>
          </a:solidFill>
          <a:latin typeface="+mn-lt"/>
          <a:ea typeface="ＭＳ Ｐゴシック" pitchFamily="34" charset="-128"/>
          <a:cs typeface="MS PGothic" pitchFamily="34" charset="-128"/>
        </a:defRPr>
      </a:lvl1pPr>
      <a:lvl2pPr marL="742950" indent="-285750" algn="l" rtl="0" eaLnBrk="0" fontAlgn="base" hangingPunct="0">
        <a:spcBef>
          <a:spcPct val="20000"/>
        </a:spcBef>
        <a:spcAft>
          <a:spcPct val="0"/>
        </a:spcAft>
        <a:buFont typeface="Courier New" pitchFamily="49" charset="0"/>
        <a:buChar char="o"/>
        <a:defRPr sz="2800">
          <a:solidFill>
            <a:schemeClr val="tx1"/>
          </a:solidFill>
          <a:latin typeface="+mn-lt"/>
          <a:ea typeface="ＭＳ Ｐゴシック" pitchFamily="34" charset="-128"/>
          <a:cs typeface="MS PGothic" pitchFamily="34" charset="-128"/>
        </a:defRPr>
      </a:lvl2pPr>
      <a:lvl3pPr marL="1143000" indent="-228600" algn="l" rtl="0" eaLnBrk="0" fontAlgn="base" hangingPunct="0">
        <a:spcBef>
          <a:spcPct val="20000"/>
        </a:spcBef>
        <a:spcAft>
          <a:spcPct val="0"/>
        </a:spcAft>
        <a:buFont typeface="Wingdings" pitchFamily="2" charset="2"/>
        <a:buChar char="§"/>
        <a:defRPr sz="2400">
          <a:solidFill>
            <a:schemeClr val="tx1"/>
          </a:solidFill>
          <a:latin typeface="+mn-lt"/>
          <a:ea typeface="ＭＳ Ｐゴシック" pitchFamily="34" charset="-128"/>
          <a:cs typeface="MS PGothic" pitchFamily="34" charset="-128"/>
        </a:defRPr>
      </a:lvl3pPr>
      <a:lvl4pPr marL="1600200" indent="-228600" algn="l" rtl="0" eaLnBrk="0" fontAlgn="base" hangingPunct="0">
        <a:spcBef>
          <a:spcPct val="20000"/>
        </a:spcBef>
        <a:spcAft>
          <a:spcPct val="0"/>
        </a:spcAft>
        <a:buFont typeface="Arial" pitchFamily="34" charset="0"/>
        <a:buChar char="–"/>
        <a:defRPr sz="2000">
          <a:solidFill>
            <a:schemeClr val="tx1"/>
          </a:solidFill>
          <a:latin typeface="+mn-lt"/>
          <a:ea typeface="ＭＳ Ｐゴシック" pitchFamily="34" charset="-128"/>
          <a:cs typeface="MS PGothic" pitchFamily="34" charset="-128"/>
        </a:defRPr>
      </a:lvl4pPr>
      <a:lvl5pPr marL="2057400" indent="-228600" algn="l" rtl="0" eaLnBrk="0" fontAlgn="base" hangingPunct="0">
        <a:spcBef>
          <a:spcPct val="20000"/>
        </a:spcBef>
        <a:spcAft>
          <a:spcPct val="0"/>
        </a:spcAft>
        <a:buFont typeface="Arial" pitchFamily="34" charset="0"/>
        <a:buChar char="»"/>
        <a:defRPr sz="2000">
          <a:solidFill>
            <a:schemeClr val="tx1"/>
          </a:solidFill>
          <a:latin typeface="+mn-lt"/>
          <a:ea typeface="ＭＳ Ｐゴシック" pitchFamily="34" charset="-128"/>
          <a:cs typeface="MS PGothic" pitchFamily="34" charset="-128"/>
        </a:defRPr>
      </a:lvl5pPr>
      <a:lvl6pPr marL="2514600" indent="-228600" algn="l" rtl="0" eaLnBrk="0" fontAlgn="base" hangingPunct="0">
        <a:spcBef>
          <a:spcPct val="20000"/>
        </a:spcBef>
        <a:spcAft>
          <a:spcPct val="0"/>
        </a:spcAft>
        <a:buFont typeface="Arial" charset="0"/>
        <a:buChar char="»"/>
        <a:defRPr sz="2000">
          <a:solidFill>
            <a:schemeClr val="tx1"/>
          </a:solidFill>
          <a:latin typeface="+mn-lt"/>
          <a:ea typeface="+mn-ea"/>
        </a:defRPr>
      </a:lvl6pPr>
      <a:lvl7pPr marL="2971800" indent="-228600" algn="l" rtl="0" eaLnBrk="0" fontAlgn="base" hangingPunct="0">
        <a:spcBef>
          <a:spcPct val="20000"/>
        </a:spcBef>
        <a:spcAft>
          <a:spcPct val="0"/>
        </a:spcAft>
        <a:buFont typeface="Arial" charset="0"/>
        <a:buChar char="»"/>
        <a:defRPr sz="2000">
          <a:solidFill>
            <a:schemeClr val="tx1"/>
          </a:solidFill>
          <a:latin typeface="+mn-lt"/>
          <a:ea typeface="+mn-ea"/>
        </a:defRPr>
      </a:lvl7pPr>
      <a:lvl8pPr marL="3429000" indent="-228600" algn="l" rtl="0" eaLnBrk="0" fontAlgn="base" hangingPunct="0">
        <a:spcBef>
          <a:spcPct val="20000"/>
        </a:spcBef>
        <a:spcAft>
          <a:spcPct val="0"/>
        </a:spcAft>
        <a:buFont typeface="Arial" charset="0"/>
        <a:buChar char="»"/>
        <a:defRPr sz="2000">
          <a:solidFill>
            <a:schemeClr val="tx1"/>
          </a:solidFill>
          <a:latin typeface="+mn-lt"/>
          <a:ea typeface="+mn-ea"/>
        </a:defRPr>
      </a:lvl8pPr>
      <a:lvl9pPr marL="3886200" indent="-228600" algn="l" rtl="0" eaLnBrk="0" fontAlgn="base" hangingPunct="0">
        <a:spcBef>
          <a:spcPct val="20000"/>
        </a:spcBef>
        <a:spcAft>
          <a:spcPct val="0"/>
        </a:spcAft>
        <a:buFont typeface="Arial" charset="0"/>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Picture 9" descr="Background_top.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700" y="-25400"/>
            <a:ext cx="916940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Picture 10" descr="Prepared_For_Life_Rev.gif"/>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13575" y="6505575"/>
            <a:ext cx="17716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2"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3"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grpSp>
        <p:nvGrpSpPr>
          <p:cNvPr id="7" name="Group 8"/>
          <p:cNvGrpSpPr>
            <a:grpSpLocks/>
          </p:cNvGrpSpPr>
          <p:nvPr userDrawn="1"/>
        </p:nvGrpSpPr>
        <p:grpSpPr bwMode="auto">
          <a:xfrm>
            <a:off x="-12700" y="6375400"/>
            <a:ext cx="9169400" cy="501650"/>
            <a:chOff x="-12526" y="6374835"/>
            <a:chExt cx="9169052" cy="501650"/>
          </a:xfrm>
        </p:grpSpPr>
        <p:pic>
          <p:nvPicPr>
            <p:cNvPr id="8" name="Picture 6" descr="Background_bottom.jpg"/>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2526" y="6374835"/>
              <a:ext cx="9169052" cy="50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7" descr="BSA_white300x300.jpg"/>
            <p:cNvPicPr>
              <a:picLocks noChangeAspect="1"/>
            </p:cNvPicPr>
            <p:nvPr userDrawn="1"/>
          </p:nvPicPr>
          <p:blipFill>
            <a:blip r:embed="rId6"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268941" y="6395564"/>
              <a:ext cx="2348999" cy="396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 bg1="lt1" tx1="dk1" bg2="lt2" tx2="dk2" accent1="accent1" accent2="accent2" accent3="accent3" accent4="accent4" accent5="accent5" accent6="accent6" hlink="hlink" folHlink="folHlink"/>
  <p:sldLayoutIdLst>
    <p:sldLayoutId id="2147483833" r:id="rId1"/>
  </p:sldLayoutIdLst>
  <p:hf sldNum="0" hdr="0" dt="0"/>
  <p:txStyles>
    <p:titleStyle>
      <a:lvl1pPr algn="ctr" rtl="0" eaLnBrk="0" fontAlgn="base" hangingPunct="0">
        <a:spcBef>
          <a:spcPct val="0"/>
        </a:spcBef>
        <a:spcAft>
          <a:spcPct val="0"/>
        </a:spcAft>
        <a:defRPr sz="4400" b="1">
          <a:solidFill>
            <a:schemeClr val="tx1"/>
          </a:solidFill>
          <a:latin typeface="+mj-lt"/>
          <a:ea typeface="ＭＳ Ｐゴシック" pitchFamily="34" charset="-128"/>
          <a:cs typeface="MS PGothic" pitchFamily="34" charset="-128"/>
        </a:defRPr>
      </a:lvl1pPr>
      <a:lvl2pPr algn="ctr" rtl="0" eaLnBrk="0" fontAlgn="base" hangingPunct="0">
        <a:spcBef>
          <a:spcPct val="0"/>
        </a:spcBef>
        <a:spcAft>
          <a:spcPct val="0"/>
        </a:spcAft>
        <a:defRPr sz="4400" b="1">
          <a:solidFill>
            <a:schemeClr val="tx1"/>
          </a:solidFill>
          <a:latin typeface="Calibri" pitchFamily="34" charset="0"/>
          <a:ea typeface="ＭＳ Ｐゴシック" pitchFamily="34" charset="-128"/>
          <a:cs typeface="MS PGothic" pitchFamily="34" charset="-128"/>
        </a:defRPr>
      </a:lvl2pPr>
      <a:lvl3pPr algn="ctr" rtl="0" eaLnBrk="0" fontAlgn="base" hangingPunct="0">
        <a:spcBef>
          <a:spcPct val="0"/>
        </a:spcBef>
        <a:spcAft>
          <a:spcPct val="0"/>
        </a:spcAft>
        <a:defRPr sz="4400" b="1">
          <a:solidFill>
            <a:schemeClr val="tx1"/>
          </a:solidFill>
          <a:latin typeface="Calibri" pitchFamily="34" charset="0"/>
          <a:ea typeface="ＭＳ Ｐゴシック" pitchFamily="34" charset="-128"/>
          <a:cs typeface="MS PGothic" pitchFamily="34" charset="-128"/>
        </a:defRPr>
      </a:lvl3pPr>
      <a:lvl4pPr algn="ctr" rtl="0" eaLnBrk="0" fontAlgn="base" hangingPunct="0">
        <a:spcBef>
          <a:spcPct val="0"/>
        </a:spcBef>
        <a:spcAft>
          <a:spcPct val="0"/>
        </a:spcAft>
        <a:defRPr sz="4400" b="1">
          <a:solidFill>
            <a:schemeClr val="tx1"/>
          </a:solidFill>
          <a:latin typeface="Calibri" pitchFamily="34" charset="0"/>
          <a:ea typeface="ＭＳ Ｐゴシック" pitchFamily="34" charset="-128"/>
          <a:cs typeface="MS PGothic" pitchFamily="34" charset="-128"/>
        </a:defRPr>
      </a:lvl4pPr>
      <a:lvl5pPr algn="ctr" rtl="0" eaLnBrk="0" fontAlgn="base" hangingPunct="0">
        <a:spcBef>
          <a:spcPct val="0"/>
        </a:spcBef>
        <a:spcAft>
          <a:spcPct val="0"/>
        </a:spcAft>
        <a:defRPr sz="4400" b="1">
          <a:solidFill>
            <a:schemeClr val="tx1"/>
          </a:solidFill>
          <a:latin typeface="Calibri" pitchFamily="34" charset="0"/>
          <a:ea typeface="ＭＳ Ｐゴシック" pitchFamily="34" charset="-128"/>
          <a:cs typeface="MS PGothic" pitchFamily="34" charset="-128"/>
        </a:defRPr>
      </a:lvl5pPr>
      <a:lvl6pPr marL="457200" algn="ctr" rtl="0" eaLnBrk="0" fontAlgn="base" hangingPunct="0">
        <a:spcBef>
          <a:spcPct val="0"/>
        </a:spcBef>
        <a:spcAft>
          <a:spcPct val="0"/>
        </a:spcAft>
        <a:defRPr sz="4400" b="1">
          <a:solidFill>
            <a:schemeClr val="tx1"/>
          </a:solidFill>
          <a:latin typeface="Calibri" pitchFamily="34" charset="0"/>
          <a:ea typeface="MS PGothic" pitchFamily="34" charset="-128"/>
        </a:defRPr>
      </a:lvl6pPr>
      <a:lvl7pPr marL="914400" algn="ctr" rtl="0" eaLnBrk="0" fontAlgn="base" hangingPunct="0">
        <a:spcBef>
          <a:spcPct val="0"/>
        </a:spcBef>
        <a:spcAft>
          <a:spcPct val="0"/>
        </a:spcAft>
        <a:defRPr sz="4400" b="1">
          <a:solidFill>
            <a:schemeClr val="tx1"/>
          </a:solidFill>
          <a:latin typeface="Calibri" pitchFamily="34" charset="0"/>
          <a:ea typeface="MS PGothic" pitchFamily="34" charset="-128"/>
        </a:defRPr>
      </a:lvl7pPr>
      <a:lvl8pPr marL="1371600" algn="ctr" rtl="0" eaLnBrk="0" fontAlgn="base" hangingPunct="0">
        <a:spcBef>
          <a:spcPct val="0"/>
        </a:spcBef>
        <a:spcAft>
          <a:spcPct val="0"/>
        </a:spcAft>
        <a:defRPr sz="4400" b="1">
          <a:solidFill>
            <a:schemeClr val="tx1"/>
          </a:solidFill>
          <a:latin typeface="Calibri" pitchFamily="34" charset="0"/>
          <a:ea typeface="MS PGothic" pitchFamily="34" charset="-128"/>
        </a:defRPr>
      </a:lvl8pPr>
      <a:lvl9pPr marL="1828800" algn="ctr" rtl="0" eaLnBrk="0" fontAlgn="base" hangingPunct="0">
        <a:spcBef>
          <a:spcPct val="0"/>
        </a:spcBef>
        <a:spcAft>
          <a:spcPct val="0"/>
        </a:spcAft>
        <a:defRPr sz="4400" b="1">
          <a:solidFill>
            <a:schemeClr val="tx1"/>
          </a:solidFill>
          <a:latin typeface="Calibri" pitchFamily="34" charset="0"/>
          <a:ea typeface="MS PGothic" pitchFamily="34" charset="-128"/>
        </a:defRPr>
      </a:lvl9pPr>
    </p:titleStyle>
    <p:bodyStyle>
      <a:lvl1pPr marL="342900" indent="-342900" algn="l" rtl="0" eaLnBrk="0" fontAlgn="base" hangingPunct="0">
        <a:spcBef>
          <a:spcPct val="20000"/>
        </a:spcBef>
        <a:spcAft>
          <a:spcPct val="0"/>
        </a:spcAft>
        <a:buFont typeface="Arial" pitchFamily="34" charset="0"/>
        <a:buChar char="•"/>
        <a:defRPr sz="3200">
          <a:solidFill>
            <a:schemeClr val="tx1"/>
          </a:solidFill>
          <a:latin typeface="+mn-lt"/>
          <a:ea typeface="ＭＳ Ｐゴシック" pitchFamily="34" charset="-128"/>
          <a:cs typeface="MS PGothic" pitchFamily="34" charset="-128"/>
        </a:defRPr>
      </a:lvl1pPr>
      <a:lvl2pPr marL="742950" indent="-285750" algn="l" rtl="0" eaLnBrk="0" fontAlgn="base" hangingPunct="0">
        <a:spcBef>
          <a:spcPct val="20000"/>
        </a:spcBef>
        <a:spcAft>
          <a:spcPct val="0"/>
        </a:spcAft>
        <a:buFont typeface="Courier New" pitchFamily="49" charset="0"/>
        <a:buChar char="o"/>
        <a:defRPr sz="2800">
          <a:solidFill>
            <a:schemeClr val="tx1"/>
          </a:solidFill>
          <a:latin typeface="+mn-lt"/>
          <a:ea typeface="ＭＳ Ｐゴシック" pitchFamily="34" charset="-128"/>
          <a:cs typeface="MS PGothic" pitchFamily="34" charset="-128"/>
        </a:defRPr>
      </a:lvl2pPr>
      <a:lvl3pPr marL="1143000" indent="-228600" algn="l" rtl="0" eaLnBrk="0" fontAlgn="base" hangingPunct="0">
        <a:spcBef>
          <a:spcPct val="20000"/>
        </a:spcBef>
        <a:spcAft>
          <a:spcPct val="0"/>
        </a:spcAft>
        <a:buFont typeface="Wingdings" pitchFamily="2" charset="2"/>
        <a:buChar char="§"/>
        <a:defRPr sz="2400">
          <a:solidFill>
            <a:schemeClr val="tx1"/>
          </a:solidFill>
          <a:latin typeface="+mn-lt"/>
          <a:ea typeface="ＭＳ Ｐゴシック" pitchFamily="34" charset="-128"/>
          <a:cs typeface="MS PGothic" pitchFamily="34" charset="-128"/>
        </a:defRPr>
      </a:lvl3pPr>
      <a:lvl4pPr marL="1600200" indent="-228600" algn="l" rtl="0" eaLnBrk="0" fontAlgn="base" hangingPunct="0">
        <a:spcBef>
          <a:spcPct val="20000"/>
        </a:spcBef>
        <a:spcAft>
          <a:spcPct val="0"/>
        </a:spcAft>
        <a:buFont typeface="Arial" pitchFamily="34" charset="0"/>
        <a:buChar char="–"/>
        <a:defRPr sz="2000">
          <a:solidFill>
            <a:schemeClr val="tx1"/>
          </a:solidFill>
          <a:latin typeface="+mn-lt"/>
          <a:ea typeface="ＭＳ Ｐゴシック" pitchFamily="34" charset="-128"/>
          <a:cs typeface="MS PGothic" pitchFamily="34" charset="-128"/>
        </a:defRPr>
      </a:lvl4pPr>
      <a:lvl5pPr marL="2057400" indent="-228600" algn="l" rtl="0" eaLnBrk="0" fontAlgn="base" hangingPunct="0">
        <a:spcBef>
          <a:spcPct val="20000"/>
        </a:spcBef>
        <a:spcAft>
          <a:spcPct val="0"/>
        </a:spcAft>
        <a:buFont typeface="Arial" pitchFamily="34" charset="0"/>
        <a:buChar char="»"/>
        <a:defRPr sz="2000">
          <a:solidFill>
            <a:schemeClr val="tx1"/>
          </a:solidFill>
          <a:latin typeface="+mn-lt"/>
          <a:ea typeface="ＭＳ Ｐゴシック" pitchFamily="34" charset="-128"/>
          <a:cs typeface="MS PGothic" pitchFamily="34" charset="-128"/>
        </a:defRPr>
      </a:lvl5pPr>
      <a:lvl6pPr marL="2514600" indent="-228600" algn="l" rtl="0" eaLnBrk="0" fontAlgn="base" hangingPunct="0">
        <a:spcBef>
          <a:spcPct val="20000"/>
        </a:spcBef>
        <a:spcAft>
          <a:spcPct val="0"/>
        </a:spcAft>
        <a:buFont typeface="Arial" charset="0"/>
        <a:buChar char="»"/>
        <a:defRPr sz="2000">
          <a:solidFill>
            <a:schemeClr val="tx1"/>
          </a:solidFill>
          <a:latin typeface="+mn-lt"/>
          <a:ea typeface="+mn-ea"/>
        </a:defRPr>
      </a:lvl6pPr>
      <a:lvl7pPr marL="2971800" indent="-228600" algn="l" rtl="0" eaLnBrk="0" fontAlgn="base" hangingPunct="0">
        <a:spcBef>
          <a:spcPct val="20000"/>
        </a:spcBef>
        <a:spcAft>
          <a:spcPct val="0"/>
        </a:spcAft>
        <a:buFont typeface="Arial" charset="0"/>
        <a:buChar char="»"/>
        <a:defRPr sz="2000">
          <a:solidFill>
            <a:schemeClr val="tx1"/>
          </a:solidFill>
          <a:latin typeface="+mn-lt"/>
          <a:ea typeface="+mn-ea"/>
        </a:defRPr>
      </a:lvl7pPr>
      <a:lvl8pPr marL="3429000" indent="-228600" algn="l" rtl="0" eaLnBrk="0" fontAlgn="base" hangingPunct="0">
        <a:spcBef>
          <a:spcPct val="20000"/>
        </a:spcBef>
        <a:spcAft>
          <a:spcPct val="0"/>
        </a:spcAft>
        <a:buFont typeface="Arial" charset="0"/>
        <a:buChar char="»"/>
        <a:defRPr sz="2000">
          <a:solidFill>
            <a:schemeClr val="tx1"/>
          </a:solidFill>
          <a:latin typeface="+mn-lt"/>
          <a:ea typeface="+mn-ea"/>
        </a:defRPr>
      </a:lvl8pPr>
      <a:lvl9pPr marL="3886200" indent="-228600" algn="l" rtl="0" eaLnBrk="0" fontAlgn="base" hangingPunct="0">
        <a:spcBef>
          <a:spcPct val="20000"/>
        </a:spcBef>
        <a:spcAft>
          <a:spcPct val="0"/>
        </a:spcAft>
        <a:buFont typeface="Arial" charset="0"/>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7.emf"/><Relationship Id="rId4" Type="http://schemas.openxmlformats.org/officeDocument/2006/relationships/oleObject" Target="../embeddings/oleObject1.bin"/></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hyperlink" Target="http://www.redcross.org/" TargetMode="External"/><Relationship Id="rId7"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image" Target="../media/image9.png"/><Relationship Id="rId9"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my.scouting.org/dashboard-legacy"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Text Box 3"/>
          <p:cNvSpPr txBox="1">
            <a:spLocks noChangeArrowheads="1"/>
          </p:cNvSpPr>
          <p:nvPr/>
        </p:nvSpPr>
        <p:spPr bwMode="auto">
          <a:xfrm>
            <a:off x="63500" y="3243263"/>
            <a:ext cx="6324600"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000">
                <a:solidFill>
                  <a:schemeClr val="tx1"/>
                </a:solidFill>
                <a:latin typeface="Arial" pitchFamily="34" charset="0"/>
                <a:ea typeface="ＭＳ Ｐゴシック" pitchFamily="34" charset="-128"/>
              </a:defRPr>
            </a:lvl1pPr>
            <a:lvl2pPr marL="742950" indent="-285750">
              <a:defRPr sz="1000">
                <a:solidFill>
                  <a:schemeClr val="tx1"/>
                </a:solidFill>
                <a:latin typeface="Arial" pitchFamily="34" charset="0"/>
                <a:ea typeface="ＭＳ Ｐゴシック" pitchFamily="34" charset="-128"/>
              </a:defRPr>
            </a:lvl2pPr>
            <a:lvl3pPr marL="1143000" indent="-228600">
              <a:defRPr sz="1000">
                <a:solidFill>
                  <a:schemeClr val="tx1"/>
                </a:solidFill>
                <a:latin typeface="Arial" pitchFamily="34" charset="0"/>
                <a:ea typeface="ＭＳ Ｐゴシック" pitchFamily="34" charset="-128"/>
              </a:defRPr>
            </a:lvl3pPr>
            <a:lvl4pPr marL="1600200" indent="-228600">
              <a:defRPr sz="1000">
                <a:solidFill>
                  <a:schemeClr val="tx1"/>
                </a:solidFill>
                <a:latin typeface="Arial" pitchFamily="34" charset="0"/>
                <a:ea typeface="ＭＳ Ｐゴシック" pitchFamily="34" charset="-128"/>
              </a:defRPr>
            </a:lvl4pPr>
            <a:lvl5pPr marL="2057400" indent="-228600">
              <a:defRPr sz="10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10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10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10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1000">
                <a:solidFill>
                  <a:schemeClr val="tx1"/>
                </a:solidFill>
                <a:latin typeface="Arial" pitchFamily="34" charset="0"/>
                <a:ea typeface="ＭＳ Ｐゴシック" pitchFamily="34" charset="-128"/>
              </a:defRPr>
            </a:lvl9pPr>
          </a:lstStyle>
          <a:p>
            <a:pPr algn="ctr" eaLnBrk="1" hangingPunct="1">
              <a:lnSpc>
                <a:spcPts val="3800"/>
              </a:lnSpc>
              <a:spcAft>
                <a:spcPts val="1200"/>
              </a:spcAft>
            </a:pPr>
            <a:r>
              <a:rPr lang="en-US" altLang="en-US" sz="3800" b="1" dirty="0"/>
              <a:t>Merit Badge Counseling</a:t>
            </a:r>
          </a:p>
          <a:p>
            <a:pPr algn="ctr" eaLnBrk="1" hangingPunct="1">
              <a:lnSpc>
                <a:spcPts val="3800"/>
              </a:lnSpc>
              <a:spcAft>
                <a:spcPts val="1200"/>
              </a:spcAft>
            </a:pPr>
            <a:r>
              <a:rPr lang="en-US" altLang="en-US" sz="3800" b="1" dirty="0"/>
              <a:t>Procedures AAC</a:t>
            </a:r>
          </a:p>
          <a:p>
            <a:pPr algn="ctr" eaLnBrk="1" hangingPunct="1">
              <a:lnSpc>
                <a:spcPts val="3800"/>
              </a:lnSpc>
              <a:spcAft>
                <a:spcPts val="1200"/>
              </a:spcAft>
            </a:pPr>
            <a:r>
              <a:rPr lang="en-US" altLang="en-US" sz="3800" b="1" dirty="0"/>
              <a:t>Unit Leaders</a:t>
            </a:r>
          </a:p>
        </p:txBody>
      </p:sp>
      <p:sp>
        <p:nvSpPr>
          <p:cNvPr id="7" name="TextBox 6"/>
          <p:cNvSpPr txBox="1"/>
          <p:nvPr/>
        </p:nvSpPr>
        <p:spPr>
          <a:xfrm>
            <a:off x="706211" y="5260465"/>
            <a:ext cx="5219700" cy="369332"/>
          </a:xfrm>
          <a:prstGeom prst="rect">
            <a:avLst/>
          </a:prstGeom>
          <a:noFill/>
          <a:ln w="28575">
            <a:gradFill>
              <a:gsLst>
                <a:gs pos="0">
                  <a:srgbClr val="DDEBCF"/>
                </a:gs>
                <a:gs pos="50000">
                  <a:srgbClr val="9CB86E"/>
                </a:gs>
                <a:gs pos="100000">
                  <a:srgbClr val="156B13"/>
                </a:gs>
              </a:gsLst>
              <a:lin ang="5400000" scaled="0"/>
            </a:gradFill>
            <a:round/>
          </a:ln>
          <a:effectLst/>
        </p:spPr>
        <p:txBody>
          <a:bodyPr>
            <a:spAutoFit/>
          </a:bodyPr>
          <a:lstStyle/>
          <a:p>
            <a:pPr eaLnBrk="1" hangingPunct="1">
              <a:defRPr/>
            </a:pPr>
            <a:r>
              <a:rPr lang="en-US" sz="1800" b="1" dirty="0">
                <a:solidFill>
                  <a:srgbClr val="7030A0"/>
                </a:solidFill>
                <a:latin typeface="Arial" charset="0"/>
                <a:ea typeface="ＭＳ Ｐゴシック" charset="-128"/>
              </a:rPr>
              <a:t>January 24, 2023</a:t>
            </a:r>
          </a:p>
        </p:txBody>
      </p:sp>
      <p:pic>
        <p:nvPicPr>
          <p:cNvPr id="7175"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477000" y="3054350"/>
            <a:ext cx="2222500" cy="288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 name="Object 1">
            <a:extLst>
              <a:ext uri="{FF2B5EF4-FFF2-40B4-BE49-F238E27FC236}">
                <a16:creationId xmlns:a16="http://schemas.microsoft.com/office/drawing/2014/main" id="{D3C0FE64-FA8A-4724-A5FE-B633D036C38A}"/>
              </a:ext>
            </a:extLst>
          </p:cNvPr>
          <p:cNvGraphicFramePr>
            <a:graphicFrameLocks noChangeAspect="1"/>
          </p:cNvGraphicFramePr>
          <p:nvPr>
            <p:extLst>
              <p:ext uri="{D42A27DB-BD31-4B8C-83A1-F6EECF244321}">
                <p14:modId xmlns:p14="http://schemas.microsoft.com/office/powerpoint/2010/main" val="1448304557"/>
              </p:ext>
            </p:extLst>
          </p:nvPr>
        </p:nvGraphicFramePr>
        <p:xfrm>
          <a:off x="6476553" y="3054350"/>
          <a:ext cx="2222053" cy="2886076"/>
        </p:xfrm>
        <a:graphic>
          <a:graphicData uri="http://schemas.openxmlformats.org/presentationml/2006/ole">
            <mc:AlternateContent xmlns:mc="http://schemas.openxmlformats.org/markup-compatibility/2006">
              <mc:Choice xmlns:v="urn:schemas-microsoft-com:vml" Requires="v">
                <p:oleObj name="Acrobat Document" r:id="rId4" imgW="5743575" imgH="7458075" progId="AcroExch.Document.7">
                  <p:embed/>
                </p:oleObj>
              </mc:Choice>
              <mc:Fallback>
                <p:oleObj name="Acrobat Document" r:id="rId4" imgW="5743575" imgH="7458075" progId="AcroExch.Document.7">
                  <p:embed/>
                  <p:pic>
                    <p:nvPicPr>
                      <p:cNvPr id="2" name="Object 1">
                        <a:extLst>
                          <a:ext uri="{FF2B5EF4-FFF2-40B4-BE49-F238E27FC236}">
                            <a16:creationId xmlns:a16="http://schemas.microsoft.com/office/drawing/2014/main" id="{D3C0FE64-FA8A-4724-A5FE-B633D036C38A}"/>
                          </a:ext>
                        </a:extLst>
                      </p:cNvPr>
                      <p:cNvPicPr/>
                      <p:nvPr/>
                    </p:nvPicPr>
                    <p:blipFill>
                      <a:blip r:embed="rId5"/>
                      <a:stretch>
                        <a:fillRect/>
                      </a:stretch>
                    </p:blipFill>
                    <p:spPr>
                      <a:xfrm>
                        <a:off x="6476553" y="3054350"/>
                        <a:ext cx="2222053" cy="2886076"/>
                      </a:xfrm>
                      <a:prstGeom prst="rect">
                        <a:avLst/>
                      </a:prstGeom>
                    </p:spPr>
                  </p:pic>
                </p:oleObj>
              </mc:Fallback>
            </mc:AlternateContent>
          </a:graphicData>
        </a:graphic>
      </p:graphicFrame>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a:xfrm>
            <a:off x="0" y="172598"/>
            <a:ext cx="9144000" cy="993775"/>
          </a:xfrm>
        </p:spPr>
        <p:txBody>
          <a:bodyPr/>
          <a:lstStyle/>
          <a:p>
            <a:r>
              <a:rPr lang="en-US" altLang="en-US" sz="4000" dirty="0">
                <a:latin typeface="Arial" pitchFamily="34" charset="0"/>
              </a:rPr>
              <a:t>Agenda</a:t>
            </a:r>
          </a:p>
        </p:txBody>
      </p:sp>
      <p:sp>
        <p:nvSpPr>
          <p:cNvPr id="9219" name="Rectangle 3"/>
          <p:cNvSpPr>
            <a:spLocks noGrp="1" noChangeArrowheads="1"/>
          </p:cNvSpPr>
          <p:nvPr>
            <p:ph type="body" idx="4294967295"/>
          </p:nvPr>
        </p:nvSpPr>
        <p:spPr>
          <a:xfrm>
            <a:off x="468313" y="1166373"/>
            <a:ext cx="8131175" cy="5025107"/>
          </a:xfrm>
        </p:spPr>
        <p:txBody>
          <a:bodyPr/>
          <a:lstStyle/>
          <a:p>
            <a:pPr marL="452438" indent="-452438">
              <a:spcBef>
                <a:spcPts val="1200"/>
              </a:spcBef>
              <a:buFont typeface="Arial" pitchFamily="34" charset="0"/>
              <a:buBlip>
                <a:blip r:embed="rId3"/>
              </a:buBlip>
            </a:pPr>
            <a:r>
              <a:rPr lang="en-US" altLang="en-US" sz="2700" dirty="0">
                <a:latin typeface="Arial" pitchFamily="34" charset="0"/>
                <a:cs typeface="Arial" pitchFamily="34" charset="0"/>
              </a:rPr>
              <a:t>Scouting overview: mission, objectives, and methods</a:t>
            </a:r>
          </a:p>
          <a:p>
            <a:pPr marL="452438" indent="-452438">
              <a:spcBef>
                <a:spcPts val="1200"/>
              </a:spcBef>
              <a:buFont typeface="Arial" pitchFamily="34" charset="0"/>
              <a:buBlip>
                <a:blip r:embed="rId3"/>
              </a:buBlip>
            </a:pPr>
            <a:r>
              <a:rPr lang="en-US" altLang="en-US" sz="2700" dirty="0">
                <a:latin typeface="Arial" pitchFamily="34" charset="0"/>
                <a:cs typeface="Arial" pitchFamily="34" charset="0"/>
              </a:rPr>
              <a:t>Merit Badge Counselor qualifications </a:t>
            </a:r>
          </a:p>
          <a:p>
            <a:pPr marL="452438" indent="-452438">
              <a:spcBef>
                <a:spcPts val="1200"/>
              </a:spcBef>
              <a:buFont typeface="Arial" pitchFamily="34" charset="0"/>
              <a:buBlip>
                <a:blip r:embed="rId3"/>
              </a:buBlip>
            </a:pPr>
            <a:r>
              <a:rPr lang="en-US" altLang="en-US" sz="2700" dirty="0">
                <a:latin typeface="Arial" pitchFamily="34" charset="0"/>
                <a:cs typeface="Arial" pitchFamily="34" charset="0"/>
              </a:rPr>
              <a:t>New Merit Badge Counseling procedure AAC</a:t>
            </a: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idx="4294967295"/>
          </p:nvPr>
        </p:nvSpPr>
        <p:spPr>
          <a:xfrm>
            <a:off x="0" y="876300"/>
            <a:ext cx="9144000" cy="1181100"/>
          </a:xfrm>
        </p:spPr>
        <p:txBody>
          <a:bodyPr/>
          <a:lstStyle/>
          <a:p>
            <a:r>
              <a:rPr lang="en-US" altLang="en-US" sz="4000">
                <a:latin typeface="Arial" pitchFamily="34" charset="0"/>
              </a:rPr>
              <a:t>Boy Scouts of America</a:t>
            </a:r>
            <a:br>
              <a:rPr lang="en-US" altLang="en-US" sz="4000">
                <a:latin typeface="Arial" pitchFamily="34" charset="0"/>
              </a:rPr>
            </a:br>
            <a:r>
              <a:rPr lang="en-US" altLang="en-US" sz="4000">
                <a:latin typeface="Arial" pitchFamily="34" charset="0"/>
              </a:rPr>
              <a:t>Mission Statement</a:t>
            </a:r>
          </a:p>
        </p:txBody>
      </p:sp>
      <p:sp>
        <p:nvSpPr>
          <p:cNvPr id="11267" name="Rectangle 3"/>
          <p:cNvSpPr>
            <a:spLocks noGrp="1" noChangeArrowheads="1"/>
          </p:cNvSpPr>
          <p:nvPr>
            <p:ph type="body" idx="4294967295"/>
          </p:nvPr>
        </p:nvSpPr>
        <p:spPr>
          <a:xfrm>
            <a:off x="723900" y="2667000"/>
            <a:ext cx="7696200" cy="2551113"/>
          </a:xfrm>
        </p:spPr>
        <p:txBody>
          <a:bodyPr/>
          <a:lstStyle/>
          <a:p>
            <a:pPr marL="0" indent="0" algn="just">
              <a:spcBef>
                <a:spcPct val="0"/>
              </a:spcBef>
              <a:buFont typeface="Arial" pitchFamily="34" charset="0"/>
              <a:buNone/>
            </a:pPr>
            <a:r>
              <a:rPr lang="en-US" altLang="en-US" sz="3100">
                <a:latin typeface="Arial" pitchFamily="34" charset="0"/>
              </a:rPr>
              <a:t>The mission of the Boy Scouts of America is to prepare young people to make ethical and moral choices over their lifetimes by instilling in them the values of the Scout Oath and Scout Law.</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2"/>
          <p:cNvSpPr txBox="1">
            <a:spLocks noChangeArrowheads="1"/>
          </p:cNvSpPr>
          <p:nvPr/>
        </p:nvSpPr>
        <p:spPr bwMode="auto">
          <a:xfrm>
            <a:off x="76200" y="806450"/>
            <a:ext cx="89931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Courier New" pitchFamily="49" charset="0"/>
              <a:buChar char="o"/>
              <a:defRPr sz="2800">
                <a:solidFill>
                  <a:schemeClr val="tx1"/>
                </a:solidFill>
                <a:latin typeface="Calibri" pitchFamily="34" charset="0"/>
                <a:ea typeface="ＭＳ Ｐゴシック" pitchFamily="34" charset="-128"/>
              </a:defRPr>
            </a:lvl2pPr>
            <a:lvl3pPr marL="1143000" indent="-228600">
              <a:spcBef>
                <a:spcPct val="20000"/>
              </a:spcBef>
              <a:buFont typeface="Wingdings" pitchFamily="2" charset="2"/>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pitchFamily="34"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pitchFamily="34"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4000" b="1" dirty="0">
                <a:latin typeface="Arial" pitchFamily="34" charset="0"/>
              </a:rPr>
              <a:t>Objectives of the Scouting Program</a:t>
            </a:r>
          </a:p>
        </p:txBody>
      </p:sp>
      <p:sp>
        <p:nvSpPr>
          <p:cNvPr id="13315" name="Text Box 3"/>
          <p:cNvSpPr txBox="1">
            <a:spLocks noChangeArrowheads="1"/>
          </p:cNvSpPr>
          <p:nvPr/>
        </p:nvSpPr>
        <p:spPr bwMode="auto">
          <a:xfrm>
            <a:off x="1922463" y="1847850"/>
            <a:ext cx="5565947" cy="2292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a:spcBef>
                <a:spcPct val="20000"/>
              </a:spcBef>
              <a:buFont typeface="Arial" pitchFamily="34" charset="0"/>
              <a:buChar char="•"/>
              <a:tabLst>
                <a:tab pos="457200" algn="l"/>
              </a:tabLst>
              <a:defRPr sz="3200">
                <a:solidFill>
                  <a:schemeClr val="tx1"/>
                </a:solidFill>
                <a:latin typeface="Calibri" pitchFamily="34" charset="0"/>
                <a:ea typeface="ＭＳ Ｐゴシック" pitchFamily="34" charset="-128"/>
              </a:defRPr>
            </a:lvl1pPr>
            <a:lvl2pPr marL="742950" indent="-285750">
              <a:spcBef>
                <a:spcPct val="20000"/>
              </a:spcBef>
              <a:buFont typeface="Courier New" pitchFamily="49" charset="0"/>
              <a:buChar char="o"/>
              <a:tabLst>
                <a:tab pos="457200" algn="l"/>
              </a:tabLst>
              <a:defRPr sz="2800">
                <a:solidFill>
                  <a:schemeClr val="tx1"/>
                </a:solidFill>
                <a:latin typeface="Calibri" pitchFamily="34" charset="0"/>
                <a:ea typeface="ＭＳ Ｐゴシック" pitchFamily="34" charset="-128"/>
              </a:defRPr>
            </a:lvl2pPr>
            <a:lvl3pPr marL="1143000" indent="-228600">
              <a:spcBef>
                <a:spcPct val="20000"/>
              </a:spcBef>
              <a:buFont typeface="Wingdings" pitchFamily="2" charset="2"/>
              <a:buChar char="§"/>
              <a:tabLst>
                <a:tab pos="457200" algn="l"/>
              </a:tabLst>
              <a:defRPr sz="2400">
                <a:solidFill>
                  <a:schemeClr val="tx1"/>
                </a:solidFill>
                <a:latin typeface="Calibri" pitchFamily="34" charset="0"/>
                <a:ea typeface="ＭＳ Ｐゴシック" pitchFamily="34" charset="-128"/>
              </a:defRPr>
            </a:lvl3pPr>
            <a:lvl4pPr marL="1600200" indent="-228600">
              <a:spcBef>
                <a:spcPct val="20000"/>
              </a:spcBef>
              <a:buFont typeface="Arial" pitchFamily="34" charset="0"/>
              <a:buChar char="–"/>
              <a:tabLst>
                <a:tab pos="457200" algn="l"/>
              </a:tabLst>
              <a:defRPr sz="2000">
                <a:solidFill>
                  <a:schemeClr val="tx1"/>
                </a:solidFill>
                <a:latin typeface="Calibri" pitchFamily="34" charset="0"/>
                <a:ea typeface="ＭＳ Ｐゴシック" pitchFamily="34" charset="-128"/>
              </a:defRPr>
            </a:lvl4pPr>
            <a:lvl5pPr marL="2057400" indent="-228600">
              <a:spcBef>
                <a:spcPct val="20000"/>
              </a:spcBef>
              <a:buFont typeface="Arial" pitchFamily="34" charset="0"/>
              <a:buChar char="»"/>
              <a:tabLst>
                <a:tab pos="457200" algn="l"/>
              </a:tabLst>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pitchFamily="34" charset="0"/>
              <a:buChar char="»"/>
              <a:tabLst>
                <a:tab pos="457200" algn="l"/>
              </a:tabLst>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pitchFamily="34" charset="0"/>
              <a:buChar char="»"/>
              <a:tabLst>
                <a:tab pos="457200" algn="l"/>
              </a:tabLst>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pitchFamily="34" charset="0"/>
              <a:buChar char="»"/>
              <a:tabLst>
                <a:tab pos="457200" algn="l"/>
              </a:tabLst>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pitchFamily="34" charset="0"/>
              <a:buChar char="»"/>
              <a:tabLst>
                <a:tab pos="457200" algn="l"/>
              </a:tabLst>
              <a:defRPr sz="2000">
                <a:solidFill>
                  <a:schemeClr val="tx1"/>
                </a:solidFill>
                <a:latin typeface="Calibri" pitchFamily="34" charset="0"/>
                <a:ea typeface="ＭＳ Ｐゴシック" pitchFamily="34" charset="-128"/>
              </a:defRPr>
            </a:lvl9pPr>
          </a:lstStyle>
          <a:p>
            <a:pPr eaLnBrk="1" hangingPunct="1">
              <a:spcBef>
                <a:spcPts val="600"/>
              </a:spcBef>
              <a:buFontTx/>
              <a:buBlip>
                <a:blip r:embed="rId3"/>
              </a:buBlip>
            </a:pPr>
            <a:r>
              <a:rPr lang="en-US" altLang="en-US" dirty="0">
                <a:latin typeface="Arial" pitchFamily="34" charset="0"/>
              </a:rPr>
              <a:t>Character development</a:t>
            </a:r>
          </a:p>
          <a:p>
            <a:pPr eaLnBrk="1" hangingPunct="1">
              <a:spcBef>
                <a:spcPts val="600"/>
              </a:spcBef>
              <a:buFontTx/>
              <a:buBlip>
                <a:blip r:embed="rId3"/>
              </a:buBlip>
            </a:pPr>
            <a:r>
              <a:rPr lang="en-US" altLang="en-US" dirty="0">
                <a:latin typeface="Arial" pitchFamily="34" charset="0"/>
              </a:rPr>
              <a:t>Citizenship training</a:t>
            </a:r>
          </a:p>
          <a:p>
            <a:pPr eaLnBrk="1" hangingPunct="1">
              <a:spcBef>
                <a:spcPts val="600"/>
              </a:spcBef>
              <a:buFontTx/>
              <a:buBlip>
                <a:blip r:embed="rId3"/>
              </a:buBlip>
            </a:pPr>
            <a:r>
              <a:rPr lang="en-US" altLang="en-US" dirty="0">
                <a:latin typeface="Arial" pitchFamily="34" charset="0"/>
              </a:rPr>
              <a:t>Leadership</a:t>
            </a:r>
          </a:p>
          <a:p>
            <a:pPr eaLnBrk="1" hangingPunct="1">
              <a:spcBef>
                <a:spcPts val="600"/>
              </a:spcBef>
              <a:buFontTx/>
              <a:buBlip>
                <a:blip r:embed="rId3"/>
              </a:buBlip>
            </a:pPr>
            <a:r>
              <a:rPr lang="en-US" altLang="en-US" dirty="0">
                <a:latin typeface="Arial" pitchFamily="34" charset="0"/>
              </a:rPr>
              <a:t>Mental and physical fitness</a:t>
            </a:r>
          </a:p>
        </p:txBody>
      </p:sp>
      <p:sp>
        <p:nvSpPr>
          <p:cNvPr id="13316" name="Text Box 10"/>
          <p:cNvSpPr txBox="1">
            <a:spLocks noChangeArrowheads="1"/>
          </p:cNvSpPr>
          <p:nvPr/>
        </p:nvSpPr>
        <p:spPr bwMode="auto">
          <a:xfrm>
            <a:off x="306388" y="4556125"/>
            <a:ext cx="8534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Courier New" pitchFamily="49" charset="0"/>
              <a:buChar char="o"/>
              <a:defRPr sz="2800">
                <a:solidFill>
                  <a:schemeClr val="tx1"/>
                </a:solidFill>
                <a:latin typeface="Calibri" pitchFamily="34" charset="0"/>
                <a:ea typeface="ＭＳ Ｐゴシック" pitchFamily="34" charset="-128"/>
              </a:defRPr>
            </a:lvl2pPr>
            <a:lvl3pPr marL="1143000" indent="-228600">
              <a:spcBef>
                <a:spcPct val="20000"/>
              </a:spcBef>
              <a:buFont typeface="Wingdings" pitchFamily="2" charset="2"/>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pitchFamily="34"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pitchFamily="34"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a:latin typeface="Arial" pitchFamily="34" charset="0"/>
              </a:rPr>
              <a:t>Every activity in Scouting should support</a:t>
            </a:r>
          </a:p>
          <a:p>
            <a:pPr algn="ctr" eaLnBrk="1" hangingPunct="1">
              <a:spcBef>
                <a:spcPct val="0"/>
              </a:spcBef>
              <a:buFontTx/>
              <a:buNone/>
            </a:pPr>
            <a:r>
              <a:rPr lang="en-US" altLang="en-US">
                <a:latin typeface="Arial" pitchFamily="34" charset="0"/>
              </a:rPr>
              <a:t>one or more of these aims.</a:t>
            </a:r>
          </a:p>
        </p:txBody>
      </p:sp>
      <p:sp>
        <p:nvSpPr>
          <p:cNvPr id="13317" name="Text Box 8"/>
          <p:cNvSpPr txBox="1">
            <a:spLocks noChangeArrowheads="1"/>
          </p:cNvSpPr>
          <p:nvPr/>
        </p:nvSpPr>
        <p:spPr bwMode="auto">
          <a:xfrm>
            <a:off x="127000" y="5956300"/>
            <a:ext cx="3048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Courier New" pitchFamily="49" charset="0"/>
              <a:buChar char="o"/>
              <a:defRPr sz="2800">
                <a:solidFill>
                  <a:schemeClr val="tx1"/>
                </a:solidFill>
                <a:latin typeface="Calibri" pitchFamily="34" charset="0"/>
                <a:ea typeface="ＭＳ Ｐゴシック" pitchFamily="34" charset="-128"/>
              </a:defRPr>
            </a:lvl2pPr>
            <a:lvl3pPr marL="1143000" indent="-228600">
              <a:spcBef>
                <a:spcPct val="20000"/>
              </a:spcBef>
              <a:buFont typeface="Wingdings" pitchFamily="2" charset="2"/>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pitchFamily="34"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pitchFamily="34"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9pPr>
          </a:lstStyle>
          <a:p>
            <a:pPr eaLnBrk="1" hangingPunct="1">
              <a:spcBef>
                <a:spcPct val="50000"/>
              </a:spcBef>
              <a:buFontTx/>
              <a:buNone/>
            </a:pPr>
            <a:r>
              <a:rPr lang="en-US" altLang="en-US" sz="1400" i="1">
                <a:latin typeface="Arial" pitchFamily="34" charset="0"/>
              </a:rPr>
              <a:t>Guide to Advancement </a:t>
            </a:r>
            <a:r>
              <a:rPr lang="en-US" altLang="en-US" sz="1400">
                <a:latin typeface="Arial" pitchFamily="34" charset="0"/>
              </a:rPr>
              <a:t>topic</a:t>
            </a:r>
            <a:r>
              <a:rPr lang="en-US" altLang="en-US" sz="1400" i="1">
                <a:latin typeface="Arial" pitchFamily="34" charset="0"/>
              </a:rPr>
              <a:t> </a:t>
            </a:r>
            <a:r>
              <a:rPr lang="en-US" altLang="en-US" sz="1400">
                <a:latin typeface="Arial" pitchFamily="34" charset="0"/>
              </a:rPr>
              <a:t>2.0.0.3</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idx="4294967295"/>
          </p:nvPr>
        </p:nvSpPr>
        <p:spPr>
          <a:xfrm>
            <a:off x="-19050" y="533400"/>
            <a:ext cx="9144000" cy="800100"/>
          </a:xfrm>
        </p:spPr>
        <p:txBody>
          <a:bodyPr/>
          <a:lstStyle/>
          <a:p>
            <a:r>
              <a:rPr lang="en-US" altLang="en-US" sz="4000">
                <a:latin typeface="Arial" pitchFamily="34" charset="0"/>
              </a:rPr>
              <a:t>Methods of Scouting</a:t>
            </a:r>
          </a:p>
        </p:txBody>
      </p:sp>
      <p:sp>
        <p:nvSpPr>
          <p:cNvPr id="15363" name="Rectangle 3"/>
          <p:cNvSpPr>
            <a:spLocks noGrp="1" noChangeArrowheads="1"/>
          </p:cNvSpPr>
          <p:nvPr>
            <p:ph type="body" idx="4294967295"/>
          </p:nvPr>
        </p:nvSpPr>
        <p:spPr>
          <a:xfrm>
            <a:off x="1981200" y="1447800"/>
            <a:ext cx="5638800" cy="4572000"/>
          </a:xfrm>
        </p:spPr>
        <p:txBody>
          <a:bodyPr/>
          <a:lstStyle/>
          <a:p>
            <a:pPr marL="571500" indent="-571500">
              <a:spcBef>
                <a:spcPts val="400"/>
              </a:spcBef>
              <a:buFont typeface="Arial" pitchFamily="34" charset="0"/>
              <a:buBlip>
                <a:blip r:embed="rId3"/>
              </a:buBlip>
            </a:pPr>
            <a:r>
              <a:rPr lang="en-US" altLang="en-US">
                <a:latin typeface="Arial" pitchFamily="34" charset="0"/>
              </a:rPr>
              <a:t>Scouting ideals </a:t>
            </a:r>
          </a:p>
          <a:p>
            <a:pPr marL="571500" indent="-571500">
              <a:spcBef>
                <a:spcPts val="400"/>
              </a:spcBef>
              <a:buFont typeface="Arial" pitchFamily="34" charset="0"/>
              <a:buBlip>
                <a:blip r:embed="rId3"/>
              </a:buBlip>
            </a:pPr>
            <a:r>
              <a:rPr lang="en-US" altLang="en-US">
                <a:latin typeface="Arial" pitchFamily="34" charset="0"/>
              </a:rPr>
              <a:t>Patrol method</a:t>
            </a:r>
          </a:p>
          <a:p>
            <a:pPr marL="571500" indent="-571500">
              <a:spcBef>
                <a:spcPts val="400"/>
              </a:spcBef>
              <a:buFont typeface="Arial" pitchFamily="34" charset="0"/>
              <a:buBlip>
                <a:blip r:embed="rId3"/>
              </a:buBlip>
            </a:pPr>
            <a:r>
              <a:rPr lang="en-US" altLang="en-US">
                <a:latin typeface="Arial" pitchFamily="34" charset="0"/>
              </a:rPr>
              <a:t>Advancement</a:t>
            </a:r>
          </a:p>
          <a:p>
            <a:pPr marL="571500" indent="-571500">
              <a:spcBef>
                <a:spcPts val="400"/>
              </a:spcBef>
              <a:buFont typeface="Arial" pitchFamily="34" charset="0"/>
              <a:buBlip>
                <a:blip r:embed="rId3"/>
              </a:buBlip>
            </a:pPr>
            <a:r>
              <a:rPr lang="en-US" altLang="en-US">
                <a:latin typeface="Arial" pitchFamily="34" charset="0"/>
              </a:rPr>
              <a:t>Association with adults</a:t>
            </a:r>
          </a:p>
          <a:p>
            <a:pPr marL="571500" indent="-571500">
              <a:spcBef>
                <a:spcPts val="400"/>
              </a:spcBef>
              <a:buFont typeface="Arial" pitchFamily="34" charset="0"/>
              <a:buBlip>
                <a:blip r:embed="rId3"/>
              </a:buBlip>
            </a:pPr>
            <a:r>
              <a:rPr lang="en-US" altLang="en-US">
                <a:latin typeface="Arial" pitchFamily="34" charset="0"/>
              </a:rPr>
              <a:t>Outdoors</a:t>
            </a:r>
          </a:p>
          <a:p>
            <a:pPr marL="571500" indent="-571500">
              <a:spcBef>
                <a:spcPts val="400"/>
              </a:spcBef>
              <a:buFont typeface="Arial" pitchFamily="34" charset="0"/>
              <a:buBlip>
                <a:blip r:embed="rId3"/>
              </a:buBlip>
            </a:pPr>
            <a:r>
              <a:rPr lang="en-US" altLang="en-US">
                <a:latin typeface="Arial" pitchFamily="34" charset="0"/>
              </a:rPr>
              <a:t>Leadership development</a:t>
            </a:r>
          </a:p>
          <a:p>
            <a:pPr marL="571500" indent="-571500">
              <a:spcBef>
                <a:spcPts val="400"/>
              </a:spcBef>
              <a:buFont typeface="Arial" pitchFamily="34" charset="0"/>
              <a:buBlip>
                <a:blip r:embed="rId3"/>
              </a:buBlip>
            </a:pPr>
            <a:r>
              <a:rPr lang="en-US" altLang="en-US">
                <a:latin typeface="Arial" pitchFamily="34" charset="0"/>
              </a:rPr>
              <a:t>Uniform</a:t>
            </a:r>
          </a:p>
          <a:p>
            <a:pPr marL="571500" indent="-571500">
              <a:spcBef>
                <a:spcPts val="400"/>
              </a:spcBef>
              <a:buFont typeface="Arial" pitchFamily="34" charset="0"/>
              <a:buBlip>
                <a:blip r:embed="rId3"/>
              </a:buBlip>
            </a:pPr>
            <a:r>
              <a:rPr lang="en-US" altLang="en-US">
                <a:latin typeface="Arial" pitchFamily="34" charset="0"/>
              </a:rPr>
              <a:t>Personal growth</a:t>
            </a:r>
          </a:p>
        </p:txBody>
      </p:sp>
      <p:sp>
        <p:nvSpPr>
          <p:cNvPr id="15364" name="Text Box 8"/>
          <p:cNvSpPr txBox="1">
            <a:spLocks noChangeArrowheads="1"/>
          </p:cNvSpPr>
          <p:nvPr/>
        </p:nvSpPr>
        <p:spPr bwMode="auto">
          <a:xfrm>
            <a:off x="127000" y="5956300"/>
            <a:ext cx="3048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Courier New" pitchFamily="49" charset="0"/>
              <a:buChar char="o"/>
              <a:defRPr sz="2800">
                <a:solidFill>
                  <a:schemeClr val="tx1"/>
                </a:solidFill>
                <a:latin typeface="Calibri" pitchFamily="34" charset="0"/>
                <a:ea typeface="ＭＳ Ｐゴシック" pitchFamily="34" charset="-128"/>
              </a:defRPr>
            </a:lvl2pPr>
            <a:lvl3pPr marL="1143000" indent="-228600">
              <a:spcBef>
                <a:spcPct val="20000"/>
              </a:spcBef>
              <a:buFont typeface="Wingdings" pitchFamily="2" charset="2"/>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pitchFamily="34"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pitchFamily="34"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9pPr>
          </a:lstStyle>
          <a:p>
            <a:pPr eaLnBrk="1" hangingPunct="1">
              <a:spcBef>
                <a:spcPct val="50000"/>
              </a:spcBef>
              <a:buFontTx/>
              <a:buNone/>
            </a:pPr>
            <a:r>
              <a:rPr lang="en-US" altLang="en-US" sz="1400" i="1">
                <a:latin typeface="Arial" pitchFamily="34" charset="0"/>
              </a:rPr>
              <a:t>Guide to Advancement </a:t>
            </a:r>
            <a:r>
              <a:rPr lang="en-US" altLang="en-US" sz="1400">
                <a:latin typeface="Arial" pitchFamily="34" charset="0"/>
              </a:rPr>
              <a:t>topic</a:t>
            </a:r>
            <a:r>
              <a:rPr lang="en-US" altLang="en-US" sz="1400" i="1">
                <a:latin typeface="Arial" pitchFamily="34" charset="0"/>
              </a:rPr>
              <a:t> </a:t>
            </a:r>
            <a:r>
              <a:rPr lang="en-US" altLang="en-US" sz="1400">
                <a:latin typeface="Arial" pitchFamily="34" charset="0"/>
              </a:rPr>
              <a:t>2.0.0.4</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5"/>
          <p:cNvSpPr txBox="1">
            <a:spLocks noChangeArrowheads="1"/>
          </p:cNvSpPr>
          <p:nvPr/>
        </p:nvSpPr>
        <p:spPr bwMode="auto">
          <a:xfrm>
            <a:off x="266700" y="1865313"/>
            <a:ext cx="8610600" cy="3816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Font typeface="Arial" pitchFamily="34"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Courier New" pitchFamily="49" charset="0"/>
              <a:buChar char="o"/>
              <a:defRPr sz="2800">
                <a:solidFill>
                  <a:schemeClr val="tx1"/>
                </a:solidFill>
                <a:latin typeface="Calibri" pitchFamily="34" charset="0"/>
                <a:ea typeface="ＭＳ Ｐゴシック" pitchFamily="34" charset="-128"/>
              </a:defRPr>
            </a:lvl2pPr>
            <a:lvl3pPr marL="1143000" indent="-228600">
              <a:spcBef>
                <a:spcPct val="20000"/>
              </a:spcBef>
              <a:buFont typeface="Wingdings" pitchFamily="2" charset="2"/>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pitchFamily="34"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pitchFamily="34"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9pPr>
          </a:lstStyle>
          <a:p>
            <a:pPr eaLnBrk="1" hangingPunct="1">
              <a:spcBef>
                <a:spcPts val="1200"/>
              </a:spcBef>
              <a:buFontTx/>
              <a:buBlip>
                <a:blip r:embed="rId3"/>
              </a:buBlip>
            </a:pPr>
            <a:r>
              <a:rPr lang="en-US" altLang="en-US" sz="2400" dirty="0">
                <a:latin typeface="Arial" pitchFamily="34" charset="0"/>
              </a:rPr>
              <a:t>At least 18 years of age</a:t>
            </a:r>
          </a:p>
          <a:p>
            <a:pPr eaLnBrk="1" hangingPunct="1">
              <a:spcBef>
                <a:spcPts val="1200"/>
              </a:spcBef>
              <a:buFontTx/>
              <a:buBlip>
                <a:blip r:embed="rId3"/>
              </a:buBlip>
            </a:pPr>
            <a:r>
              <a:rPr lang="en-US" altLang="en-US" sz="2400" dirty="0">
                <a:latin typeface="Arial" pitchFamily="34" charset="0"/>
              </a:rPr>
              <a:t>Criminal background check with recheck every 5 years</a:t>
            </a:r>
          </a:p>
          <a:p>
            <a:pPr eaLnBrk="1" hangingPunct="1">
              <a:spcBef>
                <a:spcPts val="1200"/>
              </a:spcBef>
              <a:buFontTx/>
              <a:buBlip>
                <a:blip r:embed="rId3"/>
              </a:buBlip>
            </a:pPr>
            <a:r>
              <a:rPr lang="en-US" altLang="en-US" sz="2400" dirty="0">
                <a:latin typeface="Arial" pitchFamily="34" charset="0"/>
              </a:rPr>
              <a:t>New signed Background Check Authorization submitted to unit</a:t>
            </a:r>
          </a:p>
          <a:p>
            <a:pPr eaLnBrk="1" hangingPunct="1">
              <a:spcBef>
                <a:spcPts val="1200"/>
              </a:spcBef>
              <a:buFontTx/>
              <a:buBlip>
                <a:blip r:embed="rId3"/>
              </a:buBlip>
            </a:pPr>
            <a:r>
              <a:rPr lang="en-US" altLang="en-US" sz="2400" dirty="0">
                <a:latin typeface="Arial" pitchFamily="34" charset="0"/>
              </a:rPr>
              <a:t>Good character</a:t>
            </a:r>
          </a:p>
          <a:p>
            <a:pPr eaLnBrk="1" hangingPunct="1">
              <a:spcBef>
                <a:spcPts val="1200"/>
              </a:spcBef>
              <a:buFontTx/>
              <a:buBlip>
                <a:blip r:embed="rId3"/>
              </a:buBlip>
            </a:pPr>
            <a:r>
              <a:rPr lang="en-US" altLang="en-US" sz="2400" dirty="0">
                <a:latin typeface="Arial" pitchFamily="34" charset="0"/>
              </a:rPr>
              <a:t>Recognized as having skills and education in the subject area</a:t>
            </a:r>
          </a:p>
          <a:p>
            <a:pPr eaLnBrk="1" hangingPunct="1">
              <a:spcBef>
                <a:spcPts val="1200"/>
              </a:spcBef>
              <a:buFontTx/>
              <a:buBlip>
                <a:blip r:embed="rId3"/>
              </a:buBlip>
            </a:pPr>
            <a:r>
              <a:rPr lang="en-US" altLang="en-US" sz="2400" dirty="0">
                <a:latin typeface="Arial" pitchFamily="34" charset="0"/>
              </a:rPr>
              <a:t>Good rapport with leaders and Scout-age youth</a:t>
            </a:r>
          </a:p>
        </p:txBody>
      </p:sp>
      <p:sp>
        <p:nvSpPr>
          <p:cNvPr id="25603" name="Text Box 2"/>
          <p:cNvSpPr txBox="1">
            <a:spLocks noChangeArrowheads="1"/>
          </p:cNvSpPr>
          <p:nvPr/>
        </p:nvSpPr>
        <p:spPr bwMode="auto">
          <a:xfrm>
            <a:off x="0" y="542925"/>
            <a:ext cx="9144000" cy="132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Courier New" pitchFamily="49" charset="0"/>
              <a:buChar char="o"/>
              <a:defRPr sz="2800">
                <a:solidFill>
                  <a:schemeClr val="tx1"/>
                </a:solidFill>
                <a:latin typeface="Calibri" pitchFamily="34" charset="0"/>
                <a:ea typeface="ＭＳ Ｐゴシック" pitchFamily="34" charset="-128"/>
              </a:defRPr>
            </a:lvl2pPr>
            <a:lvl3pPr marL="1143000" indent="-228600">
              <a:spcBef>
                <a:spcPct val="20000"/>
              </a:spcBef>
              <a:buFont typeface="Wingdings" pitchFamily="2" charset="2"/>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pitchFamily="34"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pitchFamily="34"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4000" b="1">
                <a:latin typeface="Arial" pitchFamily="34" charset="0"/>
              </a:rPr>
              <a:t>Qualifications to Become a </a:t>
            </a:r>
          </a:p>
          <a:p>
            <a:pPr algn="ctr" eaLnBrk="1" hangingPunct="1">
              <a:spcBef>
                <a:spcPct val="0"/>
              </a:spcBef>
              <a:buFontTx/>
              <a:buNone/>
            </a:pPr>
            <a:r>
              <a:rPr lang="en-US" altLang="en-US" sz="4000" b="1">
                <a:latin typeface="Arial" pitchFamily="34" charset="0"/>
              </a:rPr>
              <a:t>Merit Badge Counselor</a:t>
            </a:r>
          </a:p>
        </p:txBody>
      </p:sp>
      <p:sp>
        <p:nvSpPr>
          <p:cNvPr id="25604" name="Text Box 8"/>
          <p:cNvSpPr txBox="1">
            <a:spLocks noChangeArrowheads="1"/>
          </p:cNvSpPr>
          <p:nvPr/>
        </p:nvSpPr>
        <p:spPr bwMode="auto">
          <a:xfrm>
            <a:off x="127000" y="5956300"/>
            <a:ext cx="3048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Courier New" pitchFamily="49" charset="0"/>
              <a:buChar char="o"/>
              <a:defRPr sz="2800">
                <a:solidFill>
                  <a:schemeClr val="tx1"/>
                </a:solidFill>
                <a:latin typeface="Calibri" pitchFamily="34" charset="0"/>
                <a:ea typeface="ＭＳ Ｐゴシック" pitchFamily="34" charset="-128"/>
              </a:defRPr>
            </a:lvl2pPr>
            <a:lvl3pPr marL="1143000" indent="-228600">
              <a:spcBef>
                <a:spcPct val="20000"/>
              </a:spcBef>
              <a:buFont typeface="Wingdings" pitchFamily="2" charset="2"/>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pitchFamily="34"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pitchFamily="34"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9pPr>
          </a:lstStyle>
          <a:p>
            <a:pPr eaLnBrk="1" hangingPunct="1">
              <a:spcBef>
                <a:spcPct val="50000"/>
              </a:spcBef>
              <a:buFontTx/>
              <a:buNone/>
            </a:pPr>
            <a:r>
              <a:rPr lang="en-US" altLang="en-US" sz="1400" i="1">
                <a:latin typeface="Arial" pitchFamily="34" charset="0"/>
              </a:rPr>
              <a:t>Guide to Advancement </a:t>
            </a:r>
            <a:r>
              <a:rPr lang="en-US" altLang="en-US" sz="1400">
                <a:latin typeface="Arial" pitchFamily="34" charset="0"/>
              </a:rPr>
              <a:t>topic</a:t>
            </a:r>
            <a:r>
              <a:rPr lang="en-US" altLang="en-US" sz="1400" i="1">
                <a:latin typeface="Arial" pitchFamily="34" charset="0"/>
              </a:rPr>
              <a:t> </a:t>
            </a:r>
            <a:r>
              <a:rPr lang="en-US" altLang="en-US" sz="1400">
                <a:latin typeface="Arial" pitchFamily="34" charset="0"/>
              </a:rPr>
              <a:t>7.0.1.1</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3"/>
          <p:cNvSpPr txBox="1">
            <a:spLocks noChangeArrowheads="1"/>
          </p:cNvSpPr>
          <p:nvPr/>
        </p:nvSpPr>
        <p:spPr bwMode="auto">
          <a:xfrm>
            <a:off x="-19050" y="533400"/>
            <a:ext cx="91440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Font typeface="Arial" pitchFamily="34"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Courier New" pitchFamily="49" charset="0"/>
              <a:buChar char="o"/>
              <a:defRPr sz="2800">
                <a:solidFill>
                  <a:schemeClr val="tx1"/>
                </a:solidFill>
                <a:latin typeface="Calibri" pitchFamily="34" charset="0"/>
                <a:ea typeface="ＭＳ Ｐゴシック" pitchFamily="34" charset="-128"/>
              </a:defRPr>
            </a:lvl2pPr>
            <a:lvl3pPr marL="1143000" indent="-228600">
              <a:spcBef>
                <a:spcPct val="20000"/>
              </a:spcBef>
              <a:buFont typeface="Wingdings" pitchFamily="2" charset="2"/>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pitchFamily="34"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pitchFamily="34"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9pPr>
          </a:lstStyle>
          <a:p>
            <a:pPr algn="ctr" eaLnBrk="1" hangingPunct="1">
              <a:spcBef>
                <a:spcPct val="0"/>
              </a:spcBef>
              <a:buFont typeface="Troop39" charset="0"/>
              <a:buNone/>
            </a:pPr>
            <a:r>
              <a:rPr lang="en-US" altLang="en-US" sz="4000" b="1">
                <a:latin typeface="Arial" pitchFamily="34" charset="0"/>
              </a:rPr>
              <a:t>Special Certifications and Trainings</a:t>
            </a:r>
            <a:endParaRPr lang="en-US" altLang="en-US" sz="4000" b="1"/>
          </a:p>
        </p:txBody>
      </p:sp>
      <p:sp>
        <p:nvSpPr>
          <p:cNvPr id="27651" name="TextBox 7"/>
          <p:cNvSpPr txBox="1">
            <a:spLocks noChangeArrowheads="1"/>
          </p:cNvSpPr>
          <p:nvPr/>
        </p:nvSpPr>
        <p:spPr bwMode="auto">
          <a:xfrm>
            <a:off x="3587750" y="4191000"/>
            <a:ext cx="5251450" cy="157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Courier New" pitchFamily="49" charset="0"/>
              <a:buChar char="o"/>
              <a:defRPr sz="2800">
                <a:solidFill>
                  <a:schemeClr val="tx1"/>
                </a:solidFill>
                <a:latin typeface="Calibri" pitchFamily="34" charset="0"/>
                <a:ea typeface="ＭＳ Ｐゴシック" pitchFamily="34" charset="-128"/>
              </a:defRPr>
            </a:lvl2pPr>
            <a:lvl3pPr marL="1143000" indent="-228600">
              <a:spcBef>
                <a:spcPct val="20000"/>
              </a:spcBef>
              <a:buFont typeface="Wingdings" pitchFamily="2" charset="2"/>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pitchFamily="34"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pitchFamily="34"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a:latin typeface="Arial" pitchFamily="34" charset="0"/>
              </a:rPr>
              <a:t>A counselor </a:t>
            </a:r>
            <a:r>
              <a:rPr lang="en-US" altLang="en-US" i="1">
                <a:latin typeface="Arial" pitchFamily="34" charset="0"/>
              </a:rPr>
              <a:t>must</a:t>
            </a:r>
            <a:r>
              <a:rPr lang="en-US" altLang="en-US">
                <a:latin typeface="Arial" pitchFamily="34" charset="0"/>
              </a:rPr>
              <a:t> hold the specific certification or work with someone who does.</a:t>
            </a:r>
          </a:p>
        </p:txBody>
      </p:sp>
      <p:sp>
        <p:nvSpPr>
          <p:cNvPr id="27652" name="Text Box 3"/>
          <p:cNvSpPr txBox="1">
            <a:spLocks noChangeArrowheads="1"/>
          </p:cNvSpPr>
          <p:nvPr/>
        </p:nvSpPr>
        <p:spPr bwMode="auto">
          <a:xfrm>
            <a:off x="609600" y="1600200"/>
            <a:ext cx="55626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Courier New" pitchFamily="49" charset="0"/>
              <a:buChar char="o"/>
              <a:defRPr sz="2800">
                <a:solidFill>
                  <a:schemeClr val="tx1"/>
                </a:solidFill>
                <a:latin typeface="Calibri" pitchFamily="34" charset="0"/>
                <a:ea typeface="ＭＳ Ｐゴシック" pitchFamily="34" charset="-128"/>
              </a:defRPr>
            </a:lvl2pPr>
            <a:lvl3pPr marL="1143000" indent="-228600">
              <a:spcBef>
                <a:spcPct val="20000"/>
              </a:spcBef>
              <a:buFont typeface="Wingdings" pitchFamily="2" charset="2"/>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pitchFamily="34"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pitchFamily="34"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9pPr>
          </a:lstStyle>
          <a:p>
            <a:pPr eaLnBrk="1" hangingPunct="1">
              <a:spcBef>
                <a:spcPct val="0"/>
              </a:spcBef>
              <a:buFont typeface="Troop39" charset="0"/>
              <a:buNone/>
            </a:pPr>
            <a:r>
              <a:rPr lang="en-US" altLang="en-US">
                <a:latin typeface="Arial" pitchFamily="34" charset="0"/>
              </a:rPr>
              <a:t>Specific training is required for some BSA activities, including merit badges.</a:t>
            </a:r>
            <a:endParaRPr lang="en-US" altLang="en-US" sz="2800">
              <a:latin typeface="Arial" pitchFamily="34" charset="0"/>
            </a:endParaRPr>
          </a:p>
        </p:txBody>
      </p:sp>
      <p:grpSp>
        <p:nvGrpSpPr>
          <p:cNvPr id="27653" name="Group 4"/>
          <p:cNvGrpSpPr>
            <a:grpSpLocks/>
          </p:cNvGrpSpPr>
          <p:nvPr/>
        </p:nvGrpSpPr>
        <p:grpSpPr bwMode="auto">
          <a:xfrm>
            <a:off x="6096000" y="1524000"/>
            <a:ext cx="2438400" cy="2286000"/>
            <a:chOff x="6172200" y="1524000"/>
            <a:chExt cx="2438399" cy="2286000"/>
          </a:xfrm>
        </p:grpSpPr>
        <p:pic>
          <p:nvPicPr>
            <p:cNvPr id="27660" name="Picture 2" descr="American Red Cross">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4600" y="1676400"/>
              <a:ext cx="2070100" cy="66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61" name="Picture 4" descr="http://stridetech.com/images/NRA_logo.jpg"/>
            <p:cNvPicPr>
              <a:picLocks noChangeAspect="1" noChangeArrowheads="1"/>
            </p:cNvPicPr>
            <p:nvPr/>
          </p:nvPicPr>
          <p:blipFill>
            <a:blip r:embed="rId5">
              <a:clrChange>
                <a:clrFrom>
                  <a:srgbClr val="ECE3C2"/>
                </a:clrFrom>
                <a:clrTo>
                  <a:srgbClr val="ECE3C2">
                    <a:alpha val="0"/>
                  </a:srgbClr>
                </a:clrTo>
              </a:clrChange>
              <a:extLst>
                <a:ext uri="{28A0092B-C50C-407E-A947-70E740481C1C}">
                  <a14:useLocalDpi xmlns:a14="http://schemas.microsoft.com/office/drawing/2010/main" val="0"/>
                </a:ext>
              </a:extLst>
            </a:blip>
            <a:srcRect/>
            <a:stretch>
              <a:fillRect/>
            </a:stretch>
          </p:blipFill>
          <p:spPr bwMode="auto">
            <a:xfrm>
              <a:off x="7473950" y="2640013"/>
              <a:ext cx="898525" cy="96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62" name="Picture 10" descr="http://www.brandsoftheworld.com/sites/default/files/styles/logo-thumbnail/public/072010/SCUBA_DIVING_INTERNATIONAL-0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83325" y="2603500"/>
              <a:ext cx="1035050" cy="103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a:spLocks noChangeArrowheads="1"/>
            </p:cNvSpPr>
            <p:nvPr/>
          </p:nvSpPr>
          <p:spPr bwMode="auto">
            <a:xfrm>
              <a:off x="6172200" y="1524000"/>
              <a:ext cx="2438399" cy="2286000"/>
            </a:xfrm>
            <a:prstGeom prst="rect">
              <a:avLst/>
            </a:prstGeom>
            <a:noFill/>
            <a:ln w="25400">
              <a:solidFill>
                <a:srgbClr val="385D8A"/>
              </a:solidFill>
              <a:miter lim="800000"/>
              <a:headEnd/>
              <a:tailEnd/>
            </a:ln>
            <a:effectLst>
              <a:outerShdw blurRad="50800" dist="38100" dir="18900000" algn="bl" rotWithShape="0">
                <a:srgbClr val="808080">
                  <a:alpha val="39998"/>
                </a:srgbClr>
              </a:outerShdw>
            </a:effectLst>
            <a:extLst>
              <a:ext uri="{909E8E84-426E-40DD-AFC4-6F175D3DCCD1}">
                <a14:hiddenFill xmlns:a14="http://schemas.microsoft.com/office/drawing/2010/main">
                  <a:solidFill>
                    <a:srgbClr val="FFFFFF"/>
                  </a:solidFill>
                </a14:hiddenFill>
              </a:ext>
            </a:extLst>
          </p:spPr>
          <p:txBody>
            <a:bodyPr anchor="ctr"/>
            <a:lstStyle/>
            <a:p>
              <a:pPr algn="ctr" eaLnBrk="1" hangingPunct="1">
                <a:defRPr/>
              </a:pPr>
              <a:endParaRPr lang="en-US">
                <a:solidFill>
                  <a:schemeClr val="lt1"/>
                </a:solidFill>
                <a:latin typeface="+mn-lt"/>
                <a:ea typeface="+mn-ea"/>
              </a:endParaRPr>
            </a:p>
          </p:txBody>
        </p:sp>
      </p:grpSp>
      <p:grpSp>
        <p:nvGrpSpPr>
          <p:cNvPr id="27654" name="Group 3"/>
          <p:cNvGrpSpPr>
            <a:grpSpLocks/>
          </p:cNvGrpSpPr>
          <p:nvPr/>
        </p:nvGrpSpPr>
        <p:grpSpPr bwMode="auto">
          <a:xfrm>
            <a:off x="685800" y="3516313"/>
            <a:ext cx="2438400" cy="2286000"/>
            <a:chOff x="609600" y="3851564"/>
            <a:chExt cx="2438399" cy="2286000"/>
          </a:xfrm>
        </p:grpSpPr>
        <p:pic>
          <p:nvPicPr>
            <p:cNvPr id="27656" name="Picture 8" descr="http://kayakalki.com/wp-content/uploads/2010/08/ACA-Logo.jpe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14387" y="4191000"/>
              <a:ext cx="862013"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7" name="Picture 12" descr="http://www.scubadivingfanclub.com/image-files/PADI_Logo.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58862" y="5389562"/>
              <a:ext cx="1531938" cy="47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8" name="Picture 14" descr="http://www.wipalawiki.org/clipart/images/awards/aquatics-instructor.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828800" y="4146550"/>
              <a:ext cx="963613" cy="96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a:spLocks noChangeArrowheads="1"/>
            </p:cNvSpPr>
            <p:nvPr/>
          </p:nvSpPr>
          <p:spPr bwMode="auto">
            <a:xfrm>
              <a:off x="609600" y="3851564"/>
              <a:ext cx="2438399" cy="2286000"/>
            </a:xfrm>
            <a:prstGeom prst="rect">
              <a:avLst/>
            </a:prstGeom>
            <a:noFill/>
            <a:ln w="25400">
              <a:solidFill>
                <a:srgbClr val="385D8A"/>
              </a:solidFill>
              <a:miter lim="800000"/>
              <a:headEnd/>
              <a:tailEnd/>
            </a:ln>
            <a:effectLst>
              <a:outerShdw blurRad="50800" dist="38100" dir="5400000" algn="t" rotWithShape="0">
                <a:srgbClr val="808080">
                  <a:alpha val="39998"/>
                </a:srgbClr>
              </a:outerShdw>
            </a:effectLst>
            <a:extLst>
              <a:ext uri="{909E8E84-426E-40DD-AFC4-6F175D3DCCD1}">
                <a14:hiddenFill xmlns:a14="http://schemas.microsoft.com/office/drawing/2010/main">
                  <a:solidFill>
                    <a:srgbClr val="FFFFFF"/>
                  </a:solidFill>
                </a14:hiddenFill>
              </a:ext>
            </a:extLst>
          </p:spPr>
          <p:txBody>
            <a:bodyPr anchor="ctr"/>
            <a:lstStyle/>
            <a:p>
              <a:pPr algn="ctr" eaLnBrk="1" hangingPunct="1">
                <a:defRPr/>
              </a:pPr>
              <a:endParaRPr lang="en-US">
                <a:solidFill>
                  <a:schemeClr val="lt1"/>
                </a:solidFill>
                <a:latin typeface="+mn-lt"/>
                <a:ea typeface="+mn-ea"/>
              </a:endParaRPr>
            </a:p>
          </p:txBody>
        </p:sp>
      </p:grpSp>
      <p:sp>
        <p:nvSpPr>
          <p:cNvPr id="27655" name="Text Box 8"/>
          <p:cNvSpPr txBox="1">
            <a:spLocks noChangeArrowheads="1"/>
          </p:cNvSpPr>
          <p:nvPr/>
        </p:nvSpPr>
        <p:spPr bwMode="auto">
          <a:xfrm>
            <a:off x="127000" y="5956300"/>
            <a:ext cx="3048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Courier New" pitchFamily="49" charset="0"/>
              <a:buChar char="o"/>
              <a:defRPr sz="2800">
                <a:solidFill>
                  <a:schemeClr val="tx1"/>
                </a:solidFill>
                <a:latin typeface="Calibri" pitchFamily="34" charset="0"/>
                <a:ea typeface="ＭＳ Ｐゴシック" pitchFamily="34" charset="-128"/>
              </a:defRPr>
            </a:lvl2pPr>
            <a:lvl3pPr marL="1143000" indent="-228600">
              <a:spcBef>
                <a:spcPct val="20000"/>
              </a:spcBef>
              <a:buFont typeface="Wingdings" pitchFamily="2" charset="2"/>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pitchFamily="34"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pitchFamily="34"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9pPr>
          </a:lstStyle>
          <a:p>
            <a:pPr eaLnBrk="1" hangingPunct="1">
              <a:spcBef>
                <a:spcPct val="50000"/>
              </a:spcBef>
              <a:buFontTx/>
              <a:buNone/>
            </a:pPr>
            <a:r>
              <a:rPr lang="en-US" altLang="en-US" sz="1400" i="1">
                <a:latin typeface="Arial" pitchFamily="34" charset="0"/>
              </a:rPr>
              <a:t>Guide to Advancement </a:t>
            </a:r>
            <a:r>
              <a:rPr lang="en-US" altLang="en-US" sz="1400">
                <a:latin typeface="Arial" pitchFamily="34" charset="0"/>
              </a:rPr>
              <a:t>topic</a:t>
            </a:r>
            <a:r>
              <a:rPr lang="en-US" altLang="en-US" sz="1400" i="1">
                <a:latin typeface="Arial" pitchFamily="34" charset="0"/>
              </a:rPr>
              <a:t> </a:t>
            </a:r>
            <a:r>
              <a:rPr lang="en-US" altLang="en-US" sz="1400">
                <a:latin typeface="Arial" pitchFamily="34" charset="0"/>
              </a:rPr>
              <a:t>7.0.1.1</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5"/>
          <p:cNvSpPr txBox="1">
            <a:spLocks noChangeArrowheads="1"/>
          </p:cNvSpPr>
          <p:nvPr/>
        </p:nvSpPr>
        <p:spPr bwMode="auto">
          <a:xfrm>
            <a:off x="0" y="481013"/>
            <a:ext cx="91440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Courier New" pitchFamily="49" charset="0"/>
              <a:buChar char="o"/>
              <a:defRPr sz="2800">
                <a:solidFill>
                  <a:schemeClr val="tx1"/>
                </a:solidFill>
                <a:latin typeface="Calibri" pitchFamily="34" charset="0"/>
                <a:ea typeface="ＭＳ Ｐゴシック" pitchFamily="34" charset="-128"/>
              </a:defRPr>
            </a:lvl2pPr>
            <a:lvl3pPr marL="1143000" indent="-228600">
              <a:spcBef>
                <a:spcPct val="20000"/>
              </a:spcBef>
              <a:buFont typeface="Wingdings" pitchFamily="2" charset="2"/>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pitchFamily="34"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pitchFamily="34"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9pPr>
          </a:lstStyle>
          <a:p>
            <a:pPr algn="ctr" eaLnBrk="1" hangingPunct="1">
              <a:spcBef>
                <a:spcPct val="0"/>
              </a:spcBef>
              <a:buFont typeface="Troop39" charset="0"/>
              <a:buNone/>
            </a:pPr>
            <a:r>
              <a:rPr lang="en-US" altLang="en-US" sz="4000" b="1">
                <a:latin typeface="Arial" pitchFamily="34" charset="0"/>
              </a:rPr>
              <a:t>Registering as a </a:t>
            </a:r>
          </a:p>
          <a:p>
            <a:pPr algn="ctr" eaLnBrk="1" hangingPunct="1">
              <a:spcBef>
                <a:spcPct val="0"/>
              </a:spcBef>
              <a:buFont typeface="Troop39" charset="0"/>
              <a:buNone/>
            </a:pPr>
            <a:r>
              <a:rPr lang="en-US" altLang="en-US" sz="4000" b="1">
                <a:latin typeface="Arial" pitchFamily="34" charset="0"/>
              </a:rPr>
              <a:t>Merit Badge Counselor </a:t>
            </a:r>
          </a:p>
        </p:txBody>
      </p:sp>
      <p:sp>
        <p:nvSpPr>
          <p:cNvPr id="29699" name="Text Box 5"/>
          <p:cNvSpPr txBox="1">
            <a:spLocks noChangeArrowheads="1"/>
          </p:cNvSpPr>
          <p:nvPr/>
        </p:nvSpPr>
        <p:spPr bwMode="auto">
          <a:xfrm>
            <a:off x="152400" y="2057400"/>
            <a:ext cx="8839200" cy="3754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Font typeface="Arial" pitchFamily="34"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Courier New" pitchFamily="49" charset="0"/>
              <a:buChar char="o"/>
              <a:defRPr sz="2800">
                <a:solidFill>
                  <a:schemeClr val="tx1"/>
                </a:solidFill>
                <a:latin typeface="Calibri" pitchFamily="34" charset="0"/>
                <a:ea typeface="ＭＳ Ｐゴシック" pitchFamily="34" charset="-128"/>
              </a:defRPr>
            </a:lvl2pPr>
            <a:lvl3pPr marL="1143000" indent="-228600">
              <a:spcBef>
                <a:spcPct val="20000"/>
              </a:spcBef>
              <a:buFont typeface="Wingdings" pitchFamily="2" charset="2"/>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pitchFamily="34"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pitchFamily="34"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9pPr>
          </a:lstStyle>
          <a:p>
            <a:pPr eaLnBrk="1" hangingPunct="1">
              <a:spcBef>
                <a:spcPts val="600"/>
              </a:spcBef>
              <a:spcAft>
                <a:spcPts val="600"/>
              </a:spcAft>
              <a:buFontTx/>
              <a:buBlip>
                <a:blip r:embed="rId3"/>
              </a:buBlip>
            </a:pPr>
            <a:r>
              <a:rPr lang="en-US" altLang="en-US" sz="2600" dirty="0">
                <a:latin typeface="Arial" pitchFamily="34" charset="0"/>
              </a:rPr>
              <a:t>Even if already registered, every counselor must submit a BSA adult application for the position of merit badge counselor (code 42). There are no exceptions.</a:t>
            </a:r>
          </a:p>
          <a:p>
            <a:pPr eaLnBrk="1" hangingPunct="1">
              <a:spcBef>
                <a:spcPts val="600"/>
              </a:spcBef>
              <a:spcAft>
                <a:spcPts val="600"/>
              </a:spcAft>
              <a:buFontTx/>
              <a:buBlip>
                <a:blip r:embed="rId3"/>
              </a:buBlip>
            </a:pPr>
            <a:r>
              <a:rPr lang="en-US" altLang="en-US" sz="2600" dirty="0">
                <a:latin typeface="Arial" pitchFamily="34" charset="0"/>
              </a:rPr>
              <a:t>Merit badge counselors who are re-registering need not complete a new adult application. </a:t>
            </a:r>
          </a:p>
          <a:p>
            <a:pPr eaLnBrk="1" hangingPunct="1">
              <a:spcBef>
                <a:spcPts val="600"/>
              </a:spcBef>
              <a:spcAft>
                <a:spcPts val="600"/>
              </a:spcAft>
              <a:buFontTx/>
              <a:buBlip>
                <a:blip r:embed="rId3"/>
              </a:buBlip>
            </a:pPr>
            <a:r>
              <a:rPr lang="ja-JP" altLang="en-US" sz="2600" dirty="0">
                <a:latin typeface="Arial" pitchFamily="34" charset="0"/>
              </a:rPr>
              <a:t>“</a:t>
            </a:r>
            <a:r>
              <a:rPr lang="en-US" altLang="ja-JP" sz="2600" dirty="0">
                <a:latin typeface="Arial" pitchFamily="34" charset="0"/>
              </a:rPr>
              <a:t>Merit badge counselor</a:t>
            </a:r>
            <a:r>
              <a:rPr lang="ja-JP" altLang="en-US" sz="2600" dirty="0">
                <a:latin typeface="Arial" pitchFamily="34" charset="0"/>
              </a:rPr>
              <a:t>”</a:t>
            </a:r>
            <a:r>
              <a:rPr lang="en-US" altLang="ja-JP" sz="2600" dirty="0">
                <a:latin typeface="Arial" pitchFamily="34" charset="0"/>
              </a:rPr>
              <a:t> is a council or district position.</a:t>
            </a:r>
          </a:p>
          <a:p>
            <a:pPr eaLnBrk="1" hangingPunct="1">
              <a:spcBef>
                <a:spcPts val="600"/>
              </a:spcBef>
              <a:spcAft>
                <a:spcPts val="600"/>
              </a:spcAft>
              <a:buFontTx/>
              <a:buBlip>
                <a:blip r:embed="rId3"/>
              </a:buBlip>
            </a:pPr>
            <a:r>
              <a:rPr lang="en-US" altLang="en-US" sz="2600" dirty="0">
                <a:latin typeface="Arial" pitchFamily="34" charset="0"/>
              </a:rPr>
              <a:t>Approval of merit badge counselors is the responsibility of the council advancement committee, not the unit.</a:t>
            </a:r>
          </a:p>
        </p:txBody>
      </p:sp>
      <p:sp>
        <p:nvSpPr>
          <p:cNvPr id="29700" name="Rectangle 2"/>
          <p:cNvSpPr>
            <a:spLocks noChangeArrowheads="1"/>
          </p:cNvSpPr>
          <p:nvPr/>
        </p:nvSpPr>
        <p:spPr bwMode="auto">
          <a:xfrm>
            <a:off x="127000" y="5956300"/>
            <a:ext cx="30241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itchFamily="34"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Courier New" pitchFamily="49" charset="0"/>
              <a:buChar char="o"/>
              <a:defRPr sz="2800">
                <a:solidFill>
                  <a:schemeClr val="tx1"/>
                </a:solidFill>
                <a:latin typeface="Calibri" pitchFamily="34" charset="0"/>
                <a:ea typeface="ＭＳ Ｐゴシック" pitchFamily="34" charset="-128"/>
              </a:defRPr>
            </a:lvl2pPr>
            <a:lvl3pPr marL="1143000" indent="-228600">
              <a:spcBef>
                <a:spcPct val="20000"/>
              </a:spcBef>
              <a:buFont typeface="Wingdings" pitchFamily="2" charset="2"/>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pitchFamily="34"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pitchFamily="34"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9pPr>
          </a:lstStyle>
          <a:p>
            <a:pPr eaLnBrk="1" hangingPunct="1">
              <a:spcBef>
                <a:spcPct val="50000"/>
              </a:spcBef>
              <a:buFontTx/>
              <a:buNone/>
            </a:pPr>
            <a:r>
              <a:rPr lang="en-US" altLang="en-US" sz="1400" i="1">
                <a:solidFill>
                  <a:srgbClr val="000000"/>
                </a:solidFill>
                <a:latin typeface="Arial" pitchFamily="34" charset="0"/>
              </a:rPr>
              <a:t>Guide to Advancement </a:t>
            </a:r>
            <a:r>
              <a:rPr lang="en-US" altLang="en-US" sz="1400">
                <a:solidFill>
                  <a:srgbClr val="000000"/>
                </a:solidFill>
                <a:latin typeface="Arial" pitchFamily="34" charset="0"/>
              </a:rPr>
              <a:t>topic</a:t>
            </a:r>
            <a:r>
              <a:rPr lang="en-US" altLang="en-US" sz="1400" i="1">
                <a:solidFill>
                  <a:srgbClr val="000000"/>
                </a:solidFill>
                <a:latin typeface="Arial" pitchFamily="34" charset="0"/>
              </a:rPr>
              <a:t> </a:t>
            </a:r>
            <a:r>
              <a:rPr lang="en-US" altLang="en-US" sz="1400">
                <a:solidFill>
                  <a:srgbClr val="000000"/>
                </a:solidFill>
                <a:latin typeface="Arial" pitchFamily="34" charset="0"/>
              </a:rPr>
              <a:t>7.0.1.5</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5"/>
          <p:cNvSpPr txBox="1">
            <a:spLocks noChangeArrowheads="1"/>
          </p:cNvSpPr>
          <p:nvPr/>
        </p:nvSpPr>
        <p:spPr bwMode="auto">
          <a:xfrm>
            <a:off x="-33338" y="441325"/>
            <a:ext cx="9144001" cy="126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Courier New" pitchFamily="49" charset="0"/>
              <a:buChar char="o"/>
              <a:defRPr sz="2800">
                <a:solidFill>
                  <a:schemeClr val="tx1"/>
                </a:solidFill>
                <a:latin typeface="Calibri" pitchFamily="34" charset="0"/>
                <a:ea typeface="ＭＳ Ｐゴシック" pitchFamily="34" charset="-128"/>
              </a:defRPr>
            </a:lvl2pPr>
            <a:lvl3pPr marL="1143000" indent="-228600">
              <a:spcBef>
                <a:spcPct val="20000"/>
              </a:spcBef>
              <a:buFont typeface="Wingdings" pitchFamily="2" charset="2"/>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pitchFamily="34"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pitchFamily="34"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9pPr>
          </a:lstStyle>
          <a:p>
            <a:pPr algn="ctr" eaLnBrk="1" hangingPunct="1">
              <a:lnSpc>
                <a:spcPct val="95000"/>
              </a:lnSpc>
              <a:spcBef>
                <a:spcPct val="0"/>
              </a:spcBef>
              <a:buFont typeface="Troop39" charset="0"/>
              <a:buNone/>
            </a:pPr>
            <a:r>
              <a:rPr lang="en-US" altLang="en-US" sz="4000" b="1" dirty="0">
                <a:latin typeface="Arial" pitchFamily="34" charset="0"/>
              </a:rPr>
              <a:t>Form Needed to Register as a </a:t>
            </a:r>
          </a:p>
          <a:p>
            <a:pPr algn="ctr" eaLnBrk="1" hangingPunct="1">
              <a:lnSpc>
                <a:spcPct val="95000"/>
              </a:lnSpc>
              <a:spcBef>
                <a:spcPct val="0"/>
              </a:spcBef>
              <a:buFont typeface="Troop39" charset="0"/>
              <a:buNone/>
            </a:pPr>
            <a:r>
              <a:rPr lang="en-US" altLang="en-US" sz="4000" b="1" dirty="0">
                <a:latin typeface="Arial" pitchFamily="34" charset="0"/>
              </a:rPr>
              <a:t>Merit Badge Counselor</a:t>
            </a:r>
          </a:p>
        </p:txBody>
      </p:sp>
      <p:pic>
        <p:nvPicPr>
          <p:cNvPr id="31747" name="Picture 7" descr="Adult Registratio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99184" y="1831975"/>
            <a:ext cx="4133850" cy="3194050"/>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38920" name="Text Box 8"/>
          <p:cNvSpPr txBox="1">
            <a:spLocks noChangeArrowheads="1"/>
          </p:cNvSpPr>
          <p:nvPr/>
        </p:nvSpPr>
        <p:spPr bwMode="auto">
          <a:xfrm>
            <a:off x="2189922" y="5199062"/>
            <a:ext cx="4133850" cy="584200"/>
          </a:xfrm>
          <a:prstGeom prst="rect">
            <a:avLst/>
          </a:prstGeom>
          <a:noFill/>
          <a:ln w="9525">
            <a:noFill/>
            <a:miter lim="800000"/>
            <a:headEnd/>
            <a:tailEnd/>
          </a:ln>
        </p:spPr>
        <p:txBody>
          <a:bodyPr>
            <a:spAutoFit/>
          </a:bodyPr>
          <a:lstStyle/>
          <a:p>
            <a:pPr algn="ctr" eaLnBrk="1" hangingPunct="1">
              <a:spcBef>
                <a:spcPct val="50000"/>
              </a:spcBef>
              <a:defRPr/>
            </a:pPr>
            <a:r>
              <a:rPr lang="en-US" sz="3200" dirty="0">
                <a:latin typeface="+mn-lt"/>
                <a:ea typeface="+mn-ea"/>
              </a:rPr>
              <a:t>Use position code 42.</a:t>
            </a:r>
          </a:p>
        </p:txBody>
      </p:sp>
      <p:sp>
        <p:nvSpPr>
          <p:cNvPr id="31749" name="Text Box 8"/>
          <p:cNvSpPr txBox="1">
            <a:spLocks noChangeArrowheads="1"/>
          </p:cNvSpPr>
          <p:nvPr/>
        </p:nvSpPr>
        <p:spPr bwMode="auto">
          <a:xfrm>
            <a:off x="127000" y="5956300"/>
            <a:ext cx="3048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Courier New" pitchFamily="49" charset="0"/>
              <a:buChar char="o"/>
              <a:defRPr sz="2800">
                <a:solidFill>
                  <a:schemeClr val="tx1"/>
                </a:solidFill>
                <a:latin typeface="Calibri" pitchFamily="34" charset="0"/>
                <a:ea typeface="ＭＳ Ｐゴシック" pitchFamily="34" charset="-128"/>
              </a:defRPr>
            </a:lvl2pPr>
            <a:lvl3pPr marL="1143000" indent="-228600">
              <a:spcBef>
                <a:spcPct val="20000"/>
              </a:spcBef>
              <a:buFont typeface="Wingdings" pitchFamily="2" charset="2"/>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pitchFamily="34"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pitchFamily="34"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9pPr>
          </a:lstStyle>
          <a:p>
            <a:pPr eaLnBrk="1" hangingPunct="1">
              <a:spcBef>
                <a:spcPct val="50000"/>
              </a:spcBef>
              <a:buFontTx/>
              <a:buNone/>
            </a:pPr>
            <a:r>
              <a:rPr lang="en-US" altLang="en-US" sz="1400" i="1">
                <a:latin typeface="Arial" pitchFamily="34" charset="0"/>
              </a:rPr>
              <a:t>Guide to Advancement </a:t>
            </a:r>
            <a:r>
              <a:rPr lang="en-US" altLang="en-US" sz="1400">
                <a:latin typeface="Arial" pitchFamily="34" charset="0"/>
              </a:rPr>
              <a:t>topic</a:t>
            </a:r>
            <a:r>
              <a:rPr lang="en-US" altLang="en-US" sz="1400" i="1">
                <a:latin typeface="Arial" pitchFamily="34" charset="0"/>
              </a:rPr>
              <a:t> </a:t>
            </a:r>
            <a:r>
              <a:rPr lang="en-US" altLang="en-US" sz="1400">
                <a:latin typeface="Arial" pitchFamily="34" charset="0"/>
              </a:rPr>
              <a:t>7.0.1.5</a:t>
            </a: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5"/>
          <p:cNvSpPr txBox="1">
            <a:spLocks noChangeArrowheads="1"/>
          </p:cNvSpPr>
          <p:nvPr/>
        </p:nvSpPr>
        <p:spPr bwMode="auto">
          <a:xfrm>
            <a:off x="66675" y="420688"/>
            <a:ext cx="8991600" cy="1268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Courier New" pitchFamily="49" charset="0"/>
              <a:buChar char="o"/>
              <a:defRPr sz="2800">
                <a:solidFill>
                  <a:schemeClr val="tx1"/>
                </a:solidFill>
                <a:latin typeface="Calibri" pitchFamily="34" charset="0"/>
                <a:ea typeface="ＭＳ Ｐゴシック" pitchFamily="34" charset="-128"/>
              </a:defRPr>
            </a:lvl2pPr>
            <a:lvl3pPr marL="1143000" indent="-228600">
              <a:spcBef>
                <a:spcPct val="20000"/>
              </a:spcBef>
              <a:buFont typeface="Wingdings" pitchFamily="2" charset="2"/>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pitchFamily="34"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pitchFamily="34"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9pPr>
          </a:lstStyle>
          <a:p>
            <a:pPr algn="ctr" eaLnBrk="1" hangingPunct="1">
              <a:lnSpc>
                <a:spcPct val="95000"/>
              </a:lnSpc>
              <a:spcBef>
                <a:spcPct val="0"/>
              </a:spcBef>
              <a:buFontTx/>
              <a:buNone/>
            </a:pPr>
            <a:r>
              <a:rPr lang="en-US" altLang="en-US" sz="4000" b="1">
                <a:latin typeface="Arial" pitchFamily="34" charset="0"/>
              </a:rPr>
              <a:t>Complete</a:t>
            </a:r>
          </a:p>
          <a:p>
            <a:pPr algn="ctr" eaLnBrk="1" hangingPunct="1">
              <a:lnSpc>
                <a:spcPct val="95000"/>
              </a:lnSpc>
              <a:spcBef>
                <a:spcPct val="0"/>
              </a:spcBef>
              <a:buFontTx/>
              <a:buNone/>
            </a:pPr>
            <a:r>
              <a:rPr lang="en-US" altLang="en-US" sz="4000" b="1">
                <a:latin typeface="Arial" pitchFamily="34" charset="0"/>
              </a:rPr>
              <a:t>Youth Protection Training</a:t>
            </a:r>
            <a:endParaRPr lang="en-US" altLang="en-US" sz="4000" b="1">
              <a:latin typeface="Byington" pitchFamily="2" charset="0"/>
            </a:endParaRPr>
          </a:p>
        </p:txBody>
      </p:sp>
      <p:pic>
        <p:nvPicPr>
          <p:cNvPr id="33795" name="Picture 6" descr="YPT Train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5038" y="1990725"/>
            <a:ext cx="5029200" cy="3213100"/>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grpSp>
        <p:nvGrpSpPr>
          <p:cNvPr id="33796" name="Group 7"/>
          <p:cNvGrpSpPr>
            <a:grpSpLocks/>
          </p:cNvGrpSpPr>
          <p:nvPr/>
        </p:nvGrpSpPr>
        <p:grpSpPr bwMode="auto">
          <a:xfrm>
            <a:off x="6421438" y="4098925"/>
            <a:ext cx="2514600" cy="1692275"/>
            <a:chOff x="411163" y="3576638"/>
            <a:chExt cx="2514600" cy="1692275"/>
          </a:xfrm>
        </p:grpSpPr>
        <p:pic>
          <p:nvPicPr>
            <p:cNvPr id="33800" name="Picture 7" descr="2-years"/>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960291">
              <a:off x="411163" y="3590925"/>
              <a:ext cx="2514600" cy="167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01" name="Text Box 8"/>
            <p:cNvSpPr txBox="1">
              <a:spLocks noChangeArrowheads="1"/>
            </p:cNvSpPr>
            <p:nvPr/>
          </p:nvSpPr>
          <p:spPr bwMode="auto">
            <a:xfrm rot="-882103">
              <a:off x="617538" y="3576638"/>
              <a:ext cx="1676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Courier New" pitchFamily="49" charset="0"/>
                <a:buChar char="o"/>
                <a:defRPr sz="2800">
                  <a:solidFill>
                    <a:schemeClr val="tx1"/>
                  </a:solidFill>
                  <a:latin typeface="Calibri" pitchFamily="34" charset="0"/>
                  <a:ea typeface="ＭＳ Ｐゴシック" pitchFamily="34" charset="-128"/>
                </a:defRPr>
              </a:lvl2pPr>
              <a:lvl3pPr marL="1143000" indent="-228600">
                <a:spcBef>
                  <a:spcPct val="20000"/>
                </a:spcBef>
                <a:buFont typeface="Wingdings" pitchFamily="2" charset="2"/>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pitchFamily="34"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pitchFamily="34"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9pPr>
            </a:lstStyle>
            <a:p>
              <a:pPr eaLnBrk="1" hangingPunct="1">
                <a:spcBef>
                  <a:spcPct val="50000"/>
                </a:spcBef>
                <a:buFontTx/>
                <a:buNone/>
              </a:pPr>
              <a:r>
                <a:rPr lang="en-US" altLang="en-US" sz="2400" b="1">
                  <a:latin typeface="Arial" pitchFamily="34" charset="0"/>
                </a:rPr>
                <a:t>Good for</a:t>
              </a:r>
            </a:p>
          </p:txBody>
        </p:sp>
      </p:grpSp>
      <p:sp>
        <p:nvSpPr>
          <p:cNvPr id="33797" name="Rectangle 2"/>
          <p:cNvSpPr>
            <a:spLocks noChangeArrowheads="1"/>
          </p:cNvSpPr>
          <p:nvPr/>
        </p:nvSpPr>
        <p:spPr bwMode="auto">
          <a:xfrm>
            <a:off x="935038" y="5313363"/>
            <a:ext cx="5029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Courier New" pitchFamily="49" charset="0"/>
              <a:buChar char="o"/>
              <a:defRPr sz="2800">
                <a:solidFill>
                  <a:schemeClr val="tx1"/>
                </a:solidFill>
                <a:latin typeface="Calibri" pitchFamily="34" charset="0"/>
                <a:ea typeface="ＭＳ Ｐゴシック" pitchFamily="34" charset="-128"/>
              </a:defRPr>
            </a:lvl2pPr>
            <a:lvl3pPr marL="1143000" indent="-228600">
              <a:spcBef>
                <a:spcPct val="20000"/>
              </a:spcBef>
              <a:buFont typeface="Wingdings" pitchFamily="2" charset="2"/>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pitchFamily="34"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pitchFamily="34"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000" b="1" dirty="0">
                <a:latin typeface="Arial" pitchFamily="34" charset="0"/>
              </a:rPr>
              <a:t>www.my.scouting.org</a:t>
            </a:r>
          </a:p>
        </p:txBody>
      </p:sp>
      <p:sp>
        <p:nvSpPr>
          <p:cNvPr id="33798" name="Text Box 8"/>
          <p:cNvSpPr txBox="1">
            <a:spLocks noChangeArrowheads="1"/>
          </p:cNvSpPr>
          <p:nvPr/>
        </p:nvSpPr>
        <p:spPr bwMode="auto">
          <a:xfrm>
            <a:off x="127000" y="5956300"/>
            <a:ext cx="3048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Courier New" pitchFamily="49" charset="0"/>
              <a:buChar char="o"/>
              <a:defRPr sz="2800">
                <a:solidFill>
                  <a:schemeClr val="tx1"/>
                </a:solidFill>
                <a:latin typeface="Calibri" pitchFamily="34" charset="0"/>
                <a:ea typeface="ＭＳ Ｐゴシック" pitchFamily="34" charset="-128"/>
              </a:defRPr>
            </a:lvl2pPr>
            <a:lvl3pPr marL="1143000" indent="-228600">
              <a:spcBef>
                <a:spcPct val="20000"/>
              </a:spcBef>
              <a:buFont typeface="Wingdings" pitchFamily="2" charset="2"/>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pitchFamily="34"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pitchFamily="34"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9pPr>
          </a:lstStyle>
          <a:p>
            <a:pPr eaLnBrk="1" hangingPunct="1">
              <a:spcBef>
                <a:spcPct val="50000"/>
              </a:spcBef>
              <a:buFontTx/>
              <a:buNone/>
            </a:pPr>
            <a:r>
              <a:rPr lang="en-US" altLang="en-US" sz="1400" i="1">
                <a:latin typeface="Arial" pitchFamily="34" charset="0"/>
              </a:rPr>
              <a:t>Guide to Advancement </a:t>
            </a:r>
            <a:r>
              <a:rPr lang="en-US" altLang="en-US" sz="1400">
                <a:latin typeface="Arial" pitchFamily="34" charset="0"/>
              </a:rPr>
              <a:t>topic 7.0.1.1</a:t>
            </a:r>
          </a:p>
        </p:txBody>
      </p:sp>
      <p:pic>
        <p:nvPicPr>
          <p:cNvPr id="33799" name="Picture 2" descr="M:\type_docs\Diane\Frank\YouthProtection_4K.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73838" y="2057400"/>
            <a:ext cx="1470025"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2"/>
          <p:cNvSpPr txBox="1">
            <a:spLocks noChangeArrowheads="1"/>
          </p:cNvSpPr>
          <p:nvPr/>
        </p:nvSpPr>
        <p:spPr bwMode="auto">
          <a:xfrm>
            <a:off x="76200" y="528638"/>
            <a:ext cx="90678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Courier New" pitchFamily="49" charset="0"/>
              <a:buChar char="o"/>
              <a:defRPr sz="2800">
                <a:solidFill>
                  <a:schemeClr val="tx1"/>
                </a:solidFill>
                <a:latin typeface="Calibri" pitchFamily="34" charset="0"/>
                <a:ea typeface="ＭＳ Ｐゴシック" pitchFamily="34" charset="-128"/>
              </a:defRPr>
            </a:lvl2pPr>
            <a:lvl3pPr marL="1143000" indent="-228600">
              <a:spcBef>
                <a:spcPct val="20000"/>
              </a:spcBef>
              <a:buFont typeface="Wingdings" pitchFamily="2" charset="2"/>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pitchFamily="34"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pitchFamily="34"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3600" b="1" dirty="0">
                <a:latin typeface="Arial" pitchFamily="34" charset="0"/>
              </a:rPr>
              <a:t>Merit Badge Counselor Procedures AAC</a:t>
            </a:r>
          </a:p>
        </p:txBody>
      </p:sp>
      <p:sp>
        <p:nvSpPr>
          <p:cNvPr id="35843" name="Text Box 5"/>
          <p:cNvSpPr txBox="1">
            <a:spLocks noChangeArrowheads="1"/>
          </p:cNvSpPr>
          <p:nvPr/>
        </p:nvSpPr>
        <p:spPr bwMode="auto">
          <a:xfrm>
            <a:off x="495300" y="1174969"/>
            <a:ext cx="8229600" cy="440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Font typeface="Arial" pitchFamily="34" charset="0"/>
              <a:buChar char="•"/>
              <a:defRPr sz="3200">
                <a:solidFill>
                  <a:schemeClr val="tx1"/>
                </a:solidFill>
                <a:latin typeface="Calibri" pitchFamily="34" charset="0"/>
                <a:ea typeface="ＭＳ Ｐゴシック" pitchFamily="34" charset="-128"/>
              </a:defRPr>
            </a:lvl1pPr>
            <a:lvl2pPr marL="971550" indent="-457200">
              <a:spcBef>
                <a:spcPct val="20000"/>
              </a:spcBef>
              <a:buFont typeface="Courier New" pitchFamily="49" charset="0"/>
              <a:buChar char="o"/>
              <a:defRPr sz="2800">
                <a:solidFill>
                  <a:schemeClr val="tx1"/>
                </a:solidFill>
                <a:latin typeface="Calibri" pitchFamily="34" charset="0"/>
                <a:ea typeface="ＭＳ Ｐゴシック" pitchFamily="34" charset="-128"/>
              </a:defRPr>
            </a:lvl2pPr>
            <a:lvl3pPr marL="1143000" indent="-228600">
              <a:spcBef>
                <a:spcPct val="20000"/>
              </a:spcBef>
              <a:buFont typeface="Wingdings" pitchFamily="2" charset="2"/>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pitchFamily="34"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pitchFamily="34"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Blip>
                <a:blip r:embed="rId3"/>
              </a:buBlip>
            </a:pPr>
            <a:r>
              <a:rPr lang="en-US" altLang="en-US" sz="2600" dirty="0">
                <a:latin typeface="Arial" pitchFamily="34" charset="0"/>
              </a:rPr>
              <a:t>Local councils establish procedures for registration, re-registration, approval, and for reviewing:</a:t>
            </a:r>
          </a:p>
          <a:p>
            <a:pPr lvl="1" eaLnBrk="1" hangingPunct="1">
              <a:spcBef>
                <a:spcPts val="800"/>
              </a:spcBef>
              <a:buFont typeface="Arial" pitchFamily="34" charset="0"/>
              <a:buChar char="•"/>
            </a:pPr>
            <a:r>
              <a:rPr lang="en-US" altLang="en-US" sz="2600" dirty="0">
                <a:latin typeface="Arial" pitchFamily="34" charset="0"/>
              </a:rPr>
              <a:t>Background checks</a:t>
            </a:r>
          </a:p>
          <a:p>
            <a:pPr lvl="1" eaLnBrk="1" hangingPunct="1">
              <a:spcBef>
                <a:spcPts val="800"/>
              </a:spcBef>
              <a:buFont typeface="Arial" pitchFamily="34" charset="0"/>
              <a:buChar char="•"/>
            </a:pPr>
            <a:r>
              <a:rPr lang="en-US" altLang="en-US" sz="2600" dirty="0">
                <a:latin typeface="Arial" pitchFamily="34" charset="0"/>
              </a:rPr>
              <a:t>Youth Protection training</a:t>
            </a:r>
          </a:p>
          <a:p>
            <a:pPr lvl="1" eaLnBrk="1" hangingPunct="1">
              <a:spcBef>
                <a:spcPts val="800"/>
              </a:spcBef>
              <a:buFont typeface="Arial" pitchFamily="34" charset="0"/>
              <a:buChar char="•"/>
            </a:pPr>
            <a:r>
              <a:rPr lang="en-US" altLang="en-US" sz="2600" dirty="0">
                <a:latin typeface="Arial" pitchFamily="34" charset="0"/>
              </a:rPr>
              <a:t>Any council-required certifications</a:t>
            </a:r>
          </a:p>
          <a:p>
            <a:pPr eaLnBrk="1" hangingPunct="1">
              <a:spcBef>
                <a:spcPct val="0"/>
              </a:spcBef>
              <a:buFontTx/>
              <a:buNone/>
            </a:pPr>
            <a:endParaRPr lang="en-US" altLang="en-US" sz="1600" dirty="0">
              <a:latin typeface="Arial" pitchFamily="34" charset="0"/>
            </a:endParaRPr>
          </a:p>
          <a:p>
            <a:pPr eaLnBrk="1" hangingPunct="1">
              <a:spcBef>
                <a:spcPct val="0"/>
              </a:spcBef>
              <a:spcAft>
                <a:spcPts val="800"/>
              </a:spcAft>
              <a:buFontTx/>
              <a:buBlip>
                <a:blip r:embed="rId3"/>
              </a:buBlip>
            </a:pPr>
            <a:r>
              <a:rPr lang="en-US" altLang="en-US" sz="2600" dirty="0">
                <a:latin typeface="Arial" pitchFamily="34" charset="0"/>
              </a:rPr>
              <a:t>Approval is for specific merit badges.</a:t>
            </a:r>
          </a:p>
          <a:p>
            <a:pPr eaLnBrk="1" hangingPunct="1">
              <a:spcBef>
                <a:spcPct val="0"/>
              </a:spcBef>
              <a:spcAft>
                <a:spcPts val="1200"/>
              </a:spcAft>
              <a:buFontTx/>
              <a:buBlip>
                <a:blip r:embed="rId3"/>
              </a:buBlip>
            </a:pPr>
            <a:r>
              <a:rPr lang="en-US" altLang="en-US" sz="2600" dirty="0">
                <a:latin typeface="Arial" pitchFamily="34" charset="0"/>
              </a:rPr>
              <a:t>Counselors may work with just one unit, but registration and council advancement committee approvals are still required.</a:t>
            </a:r>
          </a:p>
        </p:txBody>
      </p:sp>
      <p:sp>
        <p:nvSpPr>
          <p:cNvPr id="35844" name="Rectangle 1"/>
          <p:cNvSpPr>
            <a:spLocks noChangeArrowheads="1"/>
          </p:cNvSpPr>
          <p:nvPr/>
        </p:nvSpPr>
        <p:spPr bwMode="auto">
          <a:xfrm>
            <a:off x="127000" y="5956300"/>
            <a:ext cx="30241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itchFamily="34"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Courier New" pitchFamily="49" charset="0"/>
              <a:buChar char="o"/>
              <a:defRPr sz="2800">
                <a:solidFill>
                  <a:schemeClr val="tx1"/>
                </a:solidFill>
                <a:latin typeface="Calibri" pitchFamily="34" charset="0"/>
                <a:ea typeface="ＭＳ Ｐゴシック" pitchFamily="34" charset="-128"/>
              </a:defRPr>
            </a:lvl2pPr>
            <a:lvl3pPr marL="1143000" indent="-228600">
              <a:spcBef>
                <a:spcPct val="20000"/>
              </a:spcBef>
              <a:buFont typeface="Wingdings" pitchFamily="2" charset="2"/>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pitchFamily="34"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pitchFamily="34"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9pPr>
          </a:lstStyle>
          <a:p>
            <a:pPr eaLnBrk="1" hangingPunct="1">
              <a:spcBef>
                <a:spcPct val="50000"/>
              </a:spcBef>
              <a:buFontTx/>
              <a:buNone/>
            </a:pPr>
            <a:r>
              <a:rPr lang="en-US" altLang="en-US" sz="1400" i="1">
                <a:solidFill>
                  <a:srgbClr val="000000"/>
                </a:solidFill>
                <a:latin typeface="Arial" pitchFamily="34" charset="0"/>
              </a:rPr>
              <a:t>Guide to Advancement </a:t>
            </a:r>
            <a:r>
              <a:rPr lang="en-US" altLang="en-US" sz="1400">
                <a:solidFill>
                  <a:srgbClr val="000000"/>
                </a:solidFill>
                <a:latin typeface="Arial" pitchFamily="34" charset="0"/>
              </a:rPr>
              <a:t>topic</a:t>
            </a:r>
            <a:r>
              <a:rPr lang="en-US" altLang="en-US" sz="1400" i="1">
                <a:solidFill>
                  <a:srgbClr val="000000"/>
                </a:solidFill>
                <a:latin typeface="Arial" pitchFamily="34" charset="0"/>
              </a:rPr>
              <a:t> </a:t>
            </a:r>
            <a:r>
              <a:rPr lang="en-US" altLang="en-US" sz="1400">
                <a:solidFill>
                  <a:srgbClr val="000000"/>
                </a:solidFill>
                <a:latin typeface="Arial" pitchFamily="34" charset="0"/>
              </a:rPr>
              <a:t>7.0.1.4</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ounded Rectangle 41"/>
          <p:cNvSpPr/>
          <p:nvPr/>
        </p:nvSpPr>
        <p:spPr bwMode="auto">
          <a:xfrm>
            <a:off x="4748213" y="3796188"/>
            <a:ext cx="4084129" cy="2285121"/>
          </a:xfrm>
          <a:prstGeom prst="roundRect">
            <a:avLst>
              <a:gd name="adj" fmla="val 21076"/>
            </a:avLst>
          </a:prstGeom>
          <a:solidFill>
            <a:srgbClr val="FFF19E"/>
          </a:solidFill>
          <a:ln w="57150" cmpd="sng">
            <a:solidFill>
              <a:srgbClr val="177B16"/>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en-US" sz="1600" b="1" dirty="0">
                <a:solidFill>
                  <a:srgbClr val="000000"/>
                </a:solidFill>
              </a:rPr>
              <a:t>If application has been approved</a:t>
            </a:r>
          </a:p>
          <a:p>
            <a:pPr algn="ctr" eaLnBrk="1" hangingPunct="1">
              <a:defRPr/>
            </a:pPr>
            <a:endParaRPr lang="en-US" sz="1600" b="1" dirty="0">
              <a:solidFill>
                <a:srgbClr val="000000"/>
              </a:solidFill>
            </a:endParaRPr>
          </a:p>
          <a:p>
            <a:pPr marL="171450" indent="-171450" eaLnBrk="1" hangingPunct="1">
              <a:buFontTx/>
              <a:buChar char="-"/>
              <a:defRPr/>
            </a:pPr>
            <a:r>
              <a:rPr lang="en-US" sz="1600" dirty="0">
                <a:solidFill>
                  <a:srgbClr val="000000"/>
                </a:solidFill>
              </a:rPr>
              <a:t>Allow 1-2 days to be entered into </a:t>
            </a:r>
            <a:r>
              <a:rPr lang="en-US" sz="1600" dirty="0" err="1">
                <a:solidFill>
                  <a:srgbClr val="000000"/>
                </a:solidFill>
              </a:rPr>
              <a:t>My.Scouting</a:t>
            </a:r>
            <a:endParaRPr lang="en-US" sz="1600" dirty="0">
              <a:solidFill>
                <a:srgbClr val="000000"/>
              </a:solidFill>
            </a:endParaRPr>
          </a:p>
          <a:p>
            <a:pPr marL="171450" indent="-171450" eaLnBrk="1" hangingPunct="1">
              <a:buFontTx/>
              <a:buChar char="-"/>
              <a:defRPr/>
            </a:pPr>
            <a:r>
              <a:rPr lang="en-US" sz="1600" dirty="0">
                <a:solidFill>
                  <a:srgbClr val="000000"/>
                </a:solidFill>
              </a:rPr>
              <a:t>After that, allow 24 hours to be uploaded to </a:t>
            </a:r>
            <a:r>
              <a:rPr lang="en-US" sz="1600" dirty="0" err="1">
                <a:solidFill>
                  <a:srgbClr val="000000"/>
                </a:solidFill>
              </a:rPr>
              <a:t>Scoutbook</a:t>
            </a:r>
            <a:endParaRPr lang="en-US" sz="1600" dirty="0">
              <a:solidFill>
                <a:srgbClr val="000000"/>
              </a:solidFill>
            </a:endParaRPr>
          </a:p>
          <a:p>
            <a:pPr eaLnBrk="1" hangingPunct="1">
              <a:defRPr/>
            </a:pPr>
            <a:endParaRPr lang="en-US" sz="1600" dirty="0">
              <a:solidFill>
                <a:srgbClr val="000000"/>
              </a:solidFill>
            </a:endParaRPr>
          </a:p>
        </p:txBody>
      </p:sp>
      <p:sp>
        <p:nvSpPr>
          <p:cNvPr id="41989" name="Text Box 2"/>
          <p:cNvSpPr txBox="1">
            <a:spLocks noChangeArrowheads="1"/>
          </p:cNvSpPr>
          <p:nvPr/>
        </p:nvSpPr>
        <p:spPr bwMode="auto">
          <a:xfrm>
            <a:off x="4349598" y="1840730"/>
            <a:ext cx="459613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itchFamily="34"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Courier New" pitchFamily="49" charset="0"/>
              <a:buChar char="o"/>
              <a:defRPr sz="2800">
                <a:solidFill>
                  <a:schemeClr val="tx1"/>
                </a:solidFill>
                <a:latin typeface="Calibri" pitchFamily="34" charset="0"/>
                <a:ea typeface="ＭＳ Ｐゴシック" pitchFamily="34" charset="-128"/>
              </a:defRPr>
            </a:lvl2pPr>
            <a:lvl3pPr marL="1143000" indent="-228600">
              <a:spcBef>
                <a:spcPct val="20000"/>
              </a:spcBef>
              <a:buFont typeface="Wingdings" pitchFamily="2" charset="2"/>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pitchFamily="34"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pitchFamily="34"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3600" b="1" dirty="0">
                <a:latin typeface="Arial" pitchFamily="34" charset="0"/>
              </a:rPr>
              <a:t>The MBC Procedure</a:t>
            </a:r>
          </a:p>
        </p:txBody>
      </p:sp>
      <p:sp>
        <p:nvSpPr>
          <p:cNvPr id="62" name="Down Arrow 61"/>
          <p:cNvSpPr/>
          <p:nvPr/>
        </p:nvSpPr>
        <p:spPr bwMode="auto">
          <a:xfrm rot="5400000" flipV="1">
            <a:off x="4335992" y="4861951"/>
            <a:ext cx="379638" cy="352425"/>
          </a:xfrm>
          <a:prstGeom prst="downArrow">
            <a:avLst>
              <a:gd name="adj1" fmla="val 55125"/>
              <a:gd name="adj2" fmla="val 64095"/>
            </a:avLst>
          </a:prstGeom>
          <a:solidFill>
            <a:srgbClr val="FFF19E"/>
          </a:solidFill>
          <a:ln w="381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grpSp>
        <p:nvGrpSpPr>
          <p:cNvPr id="8" name="Group 2"/>
          <p:cNvGrpSpPr>
            <a:grpSpLocks/>
          </p:cNvGrpSpPr>
          <p:nvPr/>
        </p:nvGrpSpPr>
        <p:grpSpPr bwMode="auto">
          <a:xfrm>
            <a:off x="648217" y="3333800"/>
            <a:ext cx="3633272" cy="2650731"/>
            <a:chOff x="582856" y="2463050"/>
            <a:chExt cx="3632849" cy="1673551"/>
          </a:xfrm>
          <a:solidFill>
            <a:srgbClr val="FFF19E"/>
          </a:solidFill>
        </p:grpSpPr>
        <p:sp>
          <p:nvSpPr>
            <p:cNvPr id="40" name="Rounded Rectangle 39"/>
            <p:cNvSpPr/>
            <p:nvPr/>
          </p:nvSpPr>
          <p:spPr>
            <a:xfrm>
              <a:off x="582856" y="2812816"/>
              <a:ext cx="3632849" cy="1323785"/>
            </a:xfrm>
            <a:prstGeom prst="roundRect">
              <a:avLst>
                <a:gd name="adj" fmla="val 21076"/>
              </a:avLst>
            </a:prstGeom>
            <a:grpFill/>
            <a:ln w="57150" cmpd="sng">
              <a:solidFill>
                <a:srgbClr val="177B16"/>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en-US" sz="1600" b="1" dirty="0">
                  <a:solidFill>
                    <a:srgbClr val="000000"/>
                  </a:solidFill>
                </a:rPr>
                <a:t>Fill out online application with desired merit badges </a:t>
              </a:r>
            </a:p>
            <a:p>
              <a:pPr algn="ctr" eaLnBrk="1" hangingPunct="1">
                <a:defRPr/>
              </a:pPr>
              <a:endParaRPr lang="en-US" sz="1600" b="1" dirty="0">
                <a:solidFill>
                  <a:srgbClr val="000000"/>
                </a:solidFill>
              </a:endParaRPr>
            </a:p>
            <a:p>
              <a:pPr marL="285750" indent="-285750" eaLnBrk="1" hangingPunct="1">
                <a:buFontTx/>
                <a:buChar char="-"/>
                <a:defRPr/>
              </a:pPr>
              <a:r>
                <a:rPr lang="en-US" sz="1600" dirty="0">
                  <a:solidFill>
                    <a:srgbClr val="000000"/>
                  </a:solidFill>
                </a:rPr>
                <a:t>Allow 1-3 business days for approval </a:t>
              </a:r>
            </a:p>
            <a:p>
              <a:pPr marL="285750" indent="-285750" eaLnBrk="1" hangingPunct="1">
                <a:buFontTx/>
                <a:buChar char="-"/>
                <a:defRPr/>
              </a:pPr>
              <a:r>
                <a:rPr lang="en-US" sz="1600" dirty="0">
                  <a:solidFill>
                    <a:srgbClr val="000000"/>
                  </a:solidFill>
                </a:rPr>
                <a:t>If denied, the applicant is notified by email</a:t>
              </a:r>
            </a:p>
          </p:txBody>
        </p:sp>
        <p:sp>
          <p:nvSpPr>
            <p:cNvPr id="10" name="Down Arrow 9"/>
            <p:cNvSpPr/>
            <p:nvPr/>
          </p:nvSpPr>
          <p:spPr>
            <a:xfrm>
              <a:off x="2103242" y="2463050"/>
              <a:ext cx="371432" cy="291931"/>
            </a:xfrm>
            <a:prstGeom prst="downArrow">
              <a:avLst>
                <a:gd name="adj1" fmla="val 55125"/>
                <a:gd name="adj2" fmla="val 64095"/>
              </a:avLst>
            </a:prstGeom>
            <a:grpFill/>
            <a:ln w="381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grpSp>
      <p:sp>
        <p:nvSpPr>
          <p:cNvPr id="39" name="Rounded Rectangle 38"/>
          <p:cNvSpPr/>
          <p:nvPr/>
        </p:nvSpPr>
        <p:spPr>
          <a:xfrm>
            <a:off x="561975" y="1066801"/>
            <a:ext cx="3719513" cy="2194191"/>
          </a:xfrm>
          <a:prstGeom prst="roundRect">
            <a:avLst>
              <a:gd name="adj" fmla="val 21076"/>
            </a:avLst>
          </a:prstGeom>
          <a:solidFill>
            <a:srgbClr val="FFF19E"/>
          </a:solidFill>
          <a:ln w="57150" cmpd="sng">
            <a:solidFill>
              <a:srgbClr val="177B16"/>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en-US" sz="1600" b="1" dirty="0">
                <a:solidFill>
                  <a:schemeClr val="tx1"/>
                </a:solidFill>
              </a:rPr>
              <a:t>New applicant submits information to Council Program Center</a:t>
            </a:r>
          </a:p>
          <a:p>
            <a:pPr algn="ctr" eaLnBrk="1" hangingPunct="1">
              <a:defRPr/>
            </a:pPr>
            <a:endParaRPr lang="en-US" sz="1600" b="1" dirty="0">
              <a:solidFill>
                <a:schemeClr val="tx1"/>
              </a:solidFill>
            </a:endParaRPr>
          </a:p>
          <a:p>
            <a:pPr eaLnBrk="1" hangingPunct="1">
              <a:defRPr/>
            </a:pPr>
            <a:r>
              <a:rPr lang="en-US" sz="1600" dirty="0">
                <a:solidFill>
                  <a:schemeClr val="tx1"/>
                </a:solidFill>
              </a:rPr>
              <a:t>- BSA Application, code 42 </a:t>
            </a:r>
          </a:p>
          <a:p>
            <a:pPr eaLnBrk="1" hangingPunct="1">
              <a:defRPr/>
            </a:pPr>
            <a:r>
              <a:rPr lang="en-US" sz="1600" dirty="0">
                <a:solidFill>
                  <a:schemeClr val="tx1"/>
                </a:solidFill>
              </a:rPr>
              <a:t>- Copy of YPT</a:t>
            </a: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1F9A9AD-DE62-4578-B90D-373D6400331F}"/>
              </a:ext>
            </a:extLst>
          </p:cNvPr>
          <p:cNvSpPr/>
          <p:nvPr/>
        </p:nvSpPr>
        <p:spPr>
          <a:xfrm>
            <a:off x="1789042" y="236743"/>
            <a:ext cx="6704961" cy="5669244"/>
          </a:xfrm>
          <a:prstGeom prst="rect">
            <a:avLst/>
          </a:prstGeom>
        </p:spPr>
        <p:txBody>
          <a:bodyPr wrap="square">
            <a:spAutoFit/>
          </a:bodyPr>
          <a:lstStyle/>
          <a:p>
            <a:pPr marL="0" marR="0" algn="ctr">
              <a:lnSpc>
                <a:spcPct val="115000"/>
              </a:lnSpc>
              <a:spcBef>
                <a:spcPts val="0"/>
              </a:spcBef>
              <a:spcAft>
                <a:spcPts val="1000"/>
              </a:spcAft>
            </a:pPr>
            <a:r>
              <a:rPr lang="en-US" b="1" dirty="0">
                <a:latin typeface="Calibri" panose="020F0502020204030204" pitchFamily="34" charset="0"/>
                <a:ea typeface="Calibri" panose="020F0502020204030204" pitchFamily="34" charset="0"/>
                <a:cs typeface="Times New Roman" panose="02020603050405020304" pitchFamily="18" charset="0"/>
              </a:rPr>
              <a:t>Addendum A</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1000"/>
              </a:spcAft>
            </a:pPr>
            <a:r>
              <a:rPr lang="en-US" b="1" dirty="0">
                <a:latin typeface="Calibri" panose="020F0502020204030204" pitchFamily="34" charset="0"/>
                <a:ea typeface="Calibri" panose="020F0502020204030204" pitchFamily="34" charset="0"/>
                <a:cs typeface="Times New Roman" panose="02020603050405020304" pitchFamily="18" charset="0"/>
              </a:rPr>
              <a:t>Merit Badge Counselor Check List </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tabLst>
                <a:tab pos="5829300" algn="l"/>
              </a:tabLst>
            </a:pPr>
            <a:r>
              <a:rPr lang="en-US" sz="900" b="1" dirty="0">
                <a:latin typeface="Calibri" panose="020F0502020204030204" pitchFamily="34" charset="0"/>
                <a:ea typeface="Calibri" panose="020F0502020204030204" pitchFamily="34" charset="0"/>
                <a:cs typeface="Times New Roman" panose="02020603050405020304" pitchFamily="18" charset="0"/>
              </a:rPr>
              <a:t>New Merit Badge Counselors only 	</a:t>
            </a:r>
            <a:r>
              <a:rPr lang="en-US" sz="900"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en-US" sz="9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tabLst>
                <a:tab pos="457200" algn="l"/>
                <a:tab pos="514350" algn="l"/>
                <a:tab pos="5829300" algn="l"/>
              </a:tabLst>
            </a:pPr>
            <a:r>
              <a:rPr lang="en-US" sz="900" dirty="0">
                <a:latin typeface="Calibri" panose="020F0502020204030204" pitchFamily="34" charset="0"/>
                <a:ea typeface="Calibri" panose="020F0502020204030204" pitchFamily="34" charset="0"/>
                <a:cs typeface="Times New Roman" panose="02020603050405020304" pitchFamily="18" charset="0"/>
              </a:rPr>
              <a:t>	Original Adult Application	</a:t>
            </a:r>
            <a:r>
              <a:rPr lang="en-US" sz="900"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en-US" sz="9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tabLst>
                <a:tab pos="457200" algn="l"/>
                <a:tab pos="514350" algn="l"/>
                <a:tab pos="914400" algn="l"/>
                <a:tab pos="5829300" algn="l"/>
              </a:tabLst>
            </a:pPr>
            <a:r>
              <a:rPr lang="en-US" sz="900" dirty="0">
                <a:latin typeface="Calibri" panose="020F0502020204030204" pitchFamily="34" charset="0"/>
                <a:ea typeface="Calibri" panose="020F0502020204030204" pitchFamily="34" charset="0"/>
                <a:cs typeface="Times New Roman" panose="02020603050405020304" pitchFamily="18" charset="0"/>
              </a:rPr>
              <a:t>		Disclosure Statement	</a:t>
            </a:r>
            <a:r>
              <a:rPr lang="en-US" sz="900"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en-US" sz="9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tabLst>
                <a:tab pos="457200" algn="l"/>
                <a:tab pos="514350" algn="l"/>
                <a:tab pos="914400" algn="l"/>
                <a:tab pos="5829300" algn="l"/>
              </a:tabLst>
            </a:pPr>
            <a:r>
              <a:rPr lang="en-US" sz="900" dirty="0">
                <a:latin typeface="Calibri" panose="020F0502020204030204" pitchFamily="34" charset="0"/>
                <a:ea typeface="Calibri" panose="020F0502020204030204" pitchFamily="34" charset="0"/>
                <a:cs typeface="Times New Roman" panose="02020603050405020304" pitchFamily="18" charset="0"/>
              </a:rPr>
              <a:t>		SSN		</a:t>
            </a:r>
            <a:r>
              <a:rPr lang="en-US" sz="900"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en-US" sz="9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tabLst>
                <a:tab pos="457200" algn="l"/>
                <a:tab pos="514350" algn="l"/>
                <a:tab pos="914400" algn="l"/>
                <a:tab pos="5829300" algn="l"/>
              </a:tabLst>
            </a:pPr>
            <a:r>
              <a:rPr lang="en-US" sz="900" dirty="0">
                <a:latin typeface="Calibri" panose="020F0502020204030204" pitchFamily="34" charset="0"/>
                <a:ea typeface="Calibri" panose="020F0502020204030204" pitchFamily="34" charset="0"/>
                <a:cs typeface="Times New Roman" panose="02020603050405020304" pitchFamily="18" charset="0"/>
              </a:rPr>
              <a:t>		Background info	</a:t>
            </a:r>
            <a:r>
              <a:rPr lang="en-US" sz="900"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en-US" sz="9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tabLst>
                <a:tab pos="457200" algn="l"/>
                <a:tab pos="514350" algn="l"/>
                <a:tab pos="5829300" algn="l"/>
              </a:tabLst>
            </a:pPr>
            <a:r>
              <a:rPr lang="en-US" sz="900" b="1" dirty="0">
                <a:latin typeface="Calibri" panose="020F0502020204030204" pitchFamily="34" charset="0"/>
                <a:ea typeface="Calibri" panose="020F0502020204030204" pitchFamily="34" charset="0"/>
                <a:cs typeface="Times New Roman" panose="02020603050405020304" pitchFamily="18" charset="0"/>
              </a:rPr>
              <a:t>New and updated Counselor information</a:t>
            </a:r>
            <a:r>
              <a:rPr lang="en-US" sz="900" dirty="0">
                <a:latin typeface="Calibri" panose="020F0502020204030204" pitchFamily="34" charset="0"/>
                <a:ea typeface="Calibri" panose="020F0502020204030204" pitchFamily="34" charset="0"/>
                <a:cs typeface="Times New Roman" panose="02020603050405020304" pitchFamily="18" charset="0"/>
              </a:rPr>
              <a:t>	</a:t>
            </a:r>
            <a:r>
              <a:rPr lang="en-US" sz="900"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en-US" sz="9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tabLst>
                <a:tab pos="457200" algn="l"/>
                <a:tab pos="514350" algn="l"/>
                <a:tab pos="914400" algn="l"/>
                <a:tab pos="5829300" algn="l"/>
              </a:tabLst>
            </a:pPr>
            <a:r>
              <a:rPr lang="en-US" sz="900" dirty="0">
                <a:latin typeface="Calibri" panose="020F0502020204030204" pitchFamily="34" charset="0"/>
                <a:ea typeface="Calibri" panose="020F0502020204030204" pitchFamily="34" charset="0"/>
                <a:cs typeface="Times New Roman" panose="02020603050405020304" pitchFamily="18" charset="0"/>
              </a:rPr>
              <a:t>	Merit Badge Counselor Training	</a:t>
            </a:r>
            <a:r>
              <a:rPr lang="en-US" sz="900"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en-US" sz="9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tabLst>
                <a:tab pos="457200" algn="l"/>
                <a:tab pos="514350" algn="l"/>
                <a:tab pos="914400" algn="l"/>
                <a:tab pos="5829300" algn="l"/>
              </a:tabLst>
            </a:pPr>
            <a:r>
              <a:rPr lang="en-US" sz="900" dirty="0">
                <a:latin typeface="Calibri" panose="020F0502020204030204" pitchFamily="34" charset="0"/>
                <a:ea typeface="Calibri" panose="020F0502020204030204" pitchFamily="34" charset="0"/>
                <a:cs typeface="Times New Roman" panose="02020603050405020304" pitchFamily="18" charset="0"/>
              </a:rPr>
              <a:t>	Youth Protection Training	</a:t>
            </a:r>
            <a:r>
              <a:rPr lang="en-US" sz="900"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en-US" sz="9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tabLst>
                <a:tab pos="457200" algn="l"/>
                <a:tab pos="514350" algn="l"/>
                <a:tab pos="914400" algn="l"/>
                <a:tab pos="5829300" algn="l"/>
              </a:tabLst>
            </a:pPr>
            <a:r>
              <a:rPr lang="en-US" sz="900" b="1" dirty="0">
                <a:latin typeface="Calibri" panose="020F0502020204030204" pitchFamily="34" charset="0"/>
                <a:ea typeface="Calibri" panose="020F0502020204030204" pitchFamily="34" charset="0"/>
                <a:cs typeface="Times New Roman" panose="02020603050405020304" pitchFamily="18" charset="0"/>
              </a:rPr>
              <a:t>Merit Badges requiring Special Certifications</a:t>
            </a:r>
            <a:endParaRPr lang="en-US" sz="9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tabLst>
                <a:tab pos="457200" algn="l"/>
                <a:tab pos="514350" algn="l"/>
                <a:tab pos="914400" algn="l"/>
                <a:tab pos="5829300" algn="l"/>
              </a:tabLst>
            </a:pPr>
            <a:r>
              <a:rPr lang="en-US" sz="900" dirty="0">
                <a:latin typeface="Calibri" panose="020F0502020204030204" pitchFamily="34" charset="0"/>
                <a:ea typeface="Calibri" panose="020F0502020204030204" pitchFamily="34" charset="0"/>
                <a:cs typeface="Times New Roman" panose="02020603050405020304" pitchFamily="18" charset="0"/>
              </a:rPr>
              <a:t>		Archery		</a:t>
            </a:r>
            <a:r>
              <a:rPr lang="en-US" sz="900"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en-US" sz="9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tabLst>
                <a:tab pos="457200" algn="l"/>
                <a:tab pos="514350" algn="l"/>
                <a:tab pos="914400" algn="l"/>
                <a:tab pos="5829300" algn="l"/>
              </a:tabLst>
            </a:pPr>
            <a:r>
              <a:rPr lang="en-US" sz="900" dirty="0">
                <a:latin typeface="Calibri" panose="020F0502020204030204" pitchFamily="34" charset="0"/>
                <a:ea typeface="Calibri" panose="020F0502020204030204" pitchFamily="34" charset="0"/>
                <a:cs typeface="Times New Roman" panose="02020603050405020304" pitchFamily="18" charset="0"/>
              </a:rPr>
              <a:t>		Canoeing	</a:t>
            </a:r>
            <a:r>
              <a:rPr lang="en-US" sz="900"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en-US" sz="9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tabLst>
                <a:tab pos="457200" algn="l"/>
                <a:tab pos="514350" algn="l"/>
                <a:tab pos="914400" algn="l"/>
                <a:tab pos="5829300" algn="l"/>
              </a:tabLst>
            </a:pPr>
            <a:r>
              <a:rPr lang="en-US" sz="900" dirty="0">
                <a:latin typeface="Calibri" panose="020F0502020204030204" pitchFamily="34" charset="0"/>
                <a:ea typeface="Calibri" panose="020F0502020204030204" pitchFamily="34" charset="0"/>
                <a:cs typeface="Times New Roman" panose="02020603050405020304" pitchFamily="18" charset="0"/>
              </a:rPr>
              <a:t>		Climbing	</a:t>
            </a:r>
            <a:r>
              <a:rPr lang="en-US" sz="900"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en-US" sz="9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tabLst>
                <a:tab pos="457200" algn="l"/>
                <a:tab pos="514350" algn="l"/>
                <a:tab pos="914400" algn="l"/>
                <a:tab pos="5829300" algn="l"/>
              </a:tabLst>
            </a:pPr>
            <a:r>
              <a:rPr lang="en-US" sz="900" dirty="0">
                <a:latin typeface="Calibri" panose="020F0502020204030204" pitchFamily="34" charset="0"/>
                <a:ea typeface="Calibri" panose="020F0502020204030204" pitchFamily="34" charset="0"/>
                <a:cs typeface="Times New Roman" panose="02020603050405020304" pitchFamily="18" charset="0"/>
              </a:rPr>
              <a:t>		Kayaking	</a:t>
            </a:r>
            <a:r>
              <a:rPr lang="en-US" sz="900"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en-US" sz="9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tabLst>
                <a:tab pos="457200" algn="l"/>
                <a:tab pos="514350" algn="l"/>
                <a:tab pos="914400" algn="l"/>
                <a:tab pos="5829300" algn="l"/>
              </a:tabLst>
            </a:pPr>
            <a:r>
              <a:rPr lang="en-US" sz="900" dirty="0">
                <a:latin typeface="Calibri" panose="020F0502020204030204" pitchFamily="34" charset="0"/>
                <a:ea typeface="Calibri" panose="020F0502020204030204" pitchFamily="34" charset="0"/>
                <a:cs typeface="Times New Roman" panose="02020603050405020304" pitchFamily="18" charset="0"/>
              </a:rPr>
              <a:t>		Lifesaving	</a:t>
            </a:r>
            <a:r>
              <a:rPr lang="en-US" sz="900"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en-US" sz="9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tabLst>
                <a:tab pos="457200" algn="l"/>
                <a:tab pos="514350" algn="l"/>
                <a:tab pos="914400" algn="l"/>
                <a:tab pos="5829300" algn="l"/>
              </a:tabLst>
            </a:pPr>
            <a:r>
              <a:rPr lang="en-US" sz="900" dirty="0">
                <a:latin typeface="Calibri" panose="020F0502020204030204" pitchFamily="34" charset="0"/>
                <a:ea typeface="Calibri" panose="020F0502020204030204" pitchFamily="34" charset="0"/>
                <a:cs typeface="Times New Roman" panose="02020603050405020304" pitchFamily="18" charset="0"/>
              </a:rPr>
              <a:t>		Motor Boating	</a:t>
            </a:r>
            <a:r>
              <a:rPr lang="en-US" sz="900"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en-US" sz="9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tabLst>
                <a:tab pos="457200" algn="l"/>
                <a:tab pos="514350" algn="l"/>
                <a:tab pos="914400" algn="l"/>
                <a:tab pos="5829300" algn="l"/>
              </a:tabLst>
            </a:pPr>
            <a:r>
              <a:rPr lang="en-US" sz="900" dirty="0">
                <a:latin typeface="Calibri" panose="020F0502020204030204" pitchFamily="34" charset="0"/>
                <a:ea typeface="Calibri" panose="020F0502020204030204" pitchFamily="34" charset="0"/>
                <a:cs typeface="Times New Roman" panose="02020603050405020304" pitchFamily="18" charset="0"/>
              </a:rPr>
              <a:t>		Rifle Shooting	</a:t>
            </a:r>
            <a:r>
              <a:rPr lang="en-US" sz="900"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en-US" sz="9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tabLst>
                <a:tab pos="457200" algn="l"/>
                <a:tab pos="514350" algn="l"/>
                <a:tab pos="914400" algn="l"/>
                <a:tab pos="5829300" algn="l"/>
              </a:tabLst>
            </a:pPr>
            <a:r>
              <a:rPr lang="en-US" sz="900" dirty="0">
                <a:latin typeface="Calibri" panose="020F0502020204030204" pitchFamily="34" charset="0"/>
                <a:ea typeface="Calibri" panose="020F0502020204030204" pitchFamily="34" charset="0"/>
                <a:cs typeface="Times New Roman" panose="02020603050405020304" pitchFamily="18" charset="0"/>
              </a:rPr>
              <a:t>		Rowing		</a:t>
            </a:r>
            <a:r>
              <a:rPr lang="en-US" sz="900"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en-US" sz="9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tabLst>
                <a:tab pos="457200" algn="l"/>
                <a:tab pos="514350" algn="l"/>
                <a:tab pos="914400" algn="l"/>
                <a:tab pos="5829300" algn="l"/>
              </a:tabLst>
            </a:pPr>
            <a:r>
              <a:rPr lang="en-US" sz="900" dirty="0">
                <a:latin typeface="Calibri" panose="020F0502020204030204" pitchFamily="34" charset="0"/>
                <a:ea typeface="Calibri" panose="020F0502020204030204" pitchFamily="34" charset="0"/>
                <a:cs typeface="Times New Roman" panose="02020603050405020304" pitchFamily="18" charset="0"/>
              </a:rPr>
              <a:t>		Scuba Diving	</a:t>
            </a:r>
            <a:r>
              <a:rPr lang="en-US" sz="900"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en-US" sz="9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tabLst>
                <a:tab pos="457200" algn="l"/>
                <a:tab pos="514350" algn="l"/>
                <a:tab pos="914400" algn="l"/>
                <a:tab pos="5829300" algn="l"/>
              </a:tabLst>
            </a:pPr>
            <a:r>
              <a:rPr lang="en-US" sz="900" dirty="0">
                <a:latin typeface="Calibri" panose="020F0502020204030204" pitchFamily="34" charset="0"/>
                <a:ea typeface="Calibri" panose="020F0502020204030204" pitchFamily="34" charset="0"/>
                <a:cs typeface="Times New Roman" panose="02020603050405020304" pitchFamily="18" charset="0"/>
              </a:rPr>
              <a:t>		Shotgun Shooting	</a:t>
            </a:r>
            <a:r>
              <a:rPr lang="en-US" sz="900"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en-US" sz="9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tabLst>
                <a:tab pos="457200" algn="l"/>
                <a:tab pos="514350" algn="l"/>
                <a:tab pos="914400" algn="l"/>
                <a:tab pos="5829300" algn="l"/>
              </a:tabLst>
            </a:pPr>
            <a:r>
              <a:rPr lang="en-US" sz="900" dirty="0">
                <a:latin typeface="Calibri" panose="020F0502020204030204" pitchFamily="34" charset="0"/>
                <a:ea typeface="Calibri" panose="020F0502020204030204" pitchFamily="34" charset="0"/>
                <a:cs typeface="Times New Roman" panose="02020603050405020304" pitchFamily="18" charset="0"/>
              </a:rPr>
              <a:t>		Small Boat Sailing	</a:t>
            </a:r>
            <a:r>
              <a:rPr lang="en-US" sz="900"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en-US" sz="9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tabLst>
                <a:tab pos="457200" algn="l"/>
                <a:tab pos="514350" algn="l"/>
                <a:tab pos="914400" algn="l"/>
                <a:tab pos="5829300" algn="l"/>
              </a:tabLst>
            </a:pPr>
            <a:r>
              <a:rPr lang="en-US" sz="900" dirty="0">
                <a:latin typeface="Calibri" panose="020F0502020204030204" pitchFamily="34" charset="0"/>
                <a:ea typeface="Calibri" panose="020F0502020204030204" pitchFamily="34" charset="0"/>
                <a:cs typeface="Times New Roman" panose="02020603050405020304" pitchFamily="18" charset="0"/>
              </a:rPr>
              <a:t>		Snow Sports	</a:t>
            </a:r>
            <a:r>
              <a:rPr lang="en-US" sz="900"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en-US" sz="9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tabLst>
                <a:tab pos="457200" algn="l"/>
                <a:tab pos="514350" algn="l"/>
                <a:tab pos="914400" algn="l"/>
                <a:tab pos="5829300" algn="l"/>
              </a:tabLst>
            </a:pPr>
            <a:r>
              <a:rPr lang="en-US" sz="900" dirty="0">
                <a:latin typeface="Calibri" panose="020F0502020204030204" pitchFamily="34" charset="0"/>
                <a:ea typeface="Calibri" panose="020F0502020204030204" pitchFamily="34" charset="0"/>
                <a:cs typeface="Times New Roman" panose="02020603050405020304" pitchFamily="18" charset="0"/>
              </a:rPr>
              <a:t>		Swimming	</a:t>
            </a:r>
            <a:r>
              <a:rPr lang="en-US" sz="900"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en-US" sz="900" dirty="0">
                <a:latin typeface="Calibri" panose="020F0502020204030204" pitchFamily="34" charset="0"/>
                <a:ea typeface="Calibri" panose="020F0502020204030204" pitchFamily="34" charset="0"/>
                <a:cs typeface="Times New Roman" panose="02020603050405020304" pitchFamily="18" charset="0"/>
              </a:rPr>
              <a:t>	</a:t>
            </a:r>
          </a:p>
          <a:p>
            <a:pPr marL="0" marR="0">
              <a:lnSpc>
                <a:spcPct val="115000"/>
              </a:lnSpc>
              <a:spcBef>
                <a:spcPts val="0"/>
              </a:spcBef>
              <a:spcAft>
                <a:spcPts val="0"/>
              </a:spcAft>
              <a:tabLst>
                <a:tab pos="457200" algn="l"/>
                <a:tab pos="514350" algn="l"/>
                <a:tab pos="914400" algn="l"/>
                <a:tab pos="5829300" algn="l"/>
              </a:tabLst>
            </a:pPr>
            <a:r>
              <a:rPr lang="en-US" sz="900" dirty="0">
                <a:latin typeface="Calibri" panose="020F0502020204030204" pitchFamily="34" charset="0"/>
                <a:ea typeface="Calibri" panose="020F0502020204030204" pitchFamily="34" charset="0"/>
                <a:cs typeface="Times New Roman" panose="02020603050405020304" pitchFamily="18" charset="0"/>
              </a:rPr>
              <a:t>		Water Sports	</a:t>
            </a:r>
            <a:r>
              <a:rPr lang="en-US" sz="900"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en-US" sz="90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tabLst>
                <a:tab pos="457200" algn="l"/>
                <a:tab pos="514350" algn="l"/>
                <a:tab pos="914400" algn="l"/>
                <a:tab pos="5829300" algn="l"/>
              </a:tabLst>
            </a:pPr>
            <a:r>
              <a:rPr lang="en-US" sz="900" dirty="0">
                <a:latin typeface="Calibri" panose="020F0502020204030204" pitchFamily="34" charset="0"/>
                <a:ea typeface="Calibri" panose="020F0502020204030204" pitchFamily="34" charset="0"/>
                <a:cs typeface="Times New Roman" panose="02020603050405020304" pitchFamily="18" charset="0"/>
              </a:rPr>
              <a:t>		Whitewater	</a:t>
            </a:r>
            <a:r>
              <a:rPr lang="en-US" sz="900"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en-US" sz="9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269837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a:extLst>
              <a:ext uri="{FF2B5EF4-FFF2-40B4-BE49-F238E27FC236}">
                <a16:creationId xmlns:a16="http://schemas.microsoft.com/office/drawing/2014/main" id="{2744AD85-45AD-4A0A-BA92-C75F3F372CBF}"/>
              </a:ext>
            </a:extLst>
          </p:cNvPr>
          <p:cNvSpPr txBox="1">
            <a:spLocks noChangeArrowheads="1"/>
          </p:cNvSpPr>
          <p:nvPr/>
        </p:nvSpPr>
        <p:spPr bwMode="auto">
          <a:xfrm>
            <a:off x="1658291" y="347663"/>
            <a:ext cx="582742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itchFamily="34"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Courier New" pitchFamily="49" charset="0"/>
              <a:buChar char="o"/>
              <a:defRPr sz="2800">
                <a:solidFill>
                  <a:schemeClr val="tx1"/>
                </a:solidFill>
                <a:latin typeface="Calibri" pitchFamily="34" charset="0"/>
                <a:ea typeface="ＭＳ Ｐゴシック" pitchFamily="34" charset="-128"/>
              </a:defRPr>
            </a:lvl2pPr>
            <a:lvl3pPr marL="1143000" indent="-228600">
              <a:spcBef>
                <a:spcPct val="20000"/>
              </a:spcBef>
              <a:buFont typeface="Wingdings" pitchFamily="2" charset="2"/>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pitchFamily="34"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pitchFamily="34"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3600" b="1" dirty="0">
                <a:latin typeface="Arial" pitchFamily="34" charset="0"/>
              </a:rPr>
              <a:t>Training MBC Counselors</a:t>
            </a:r>
          </a:p>
        </p:txBody>
      </p:sp>
      <p:sp>
        <p:nvSpPr>
          <p:cNvPr id="3" name="Text Box 2">
            <a:extLst>
              <a:ext uri="{FF2B5EF4-FFF2-40B4-BE49-F238E27FC236}">
                <a16:creationId xmlns:a16="http://schemas.microsoft.com/office/drawing/2014/main" id="{E04E25A0-DE22-419E-A280-8DAC263CBFC1}"/>
              </a:ext>
            </a:extLst>
          </p:cNvPr>
          <p:cNvSpPr txBox="1">
            <a:spLocks noChangeArrowheads="1"/>
          </p:cNvSpPr>
          <p:nvPr/>
        </p:nvSpPr>
        <p:spPr bwMode="auto">
          <a:xfrm>
            <a:off x="429659" y="993994"/>
            <a:ext cx="8438920" cy="611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itchFamily="34"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Courier New" pitchFamily="49" charset="0"/>
              <a:buChar char="o"/>
              <a:defRPr sz="2800">
                <a:solidFill>
                  <a:schemeClr val="tx1"/>
                </a:solidFill>
                <a:latin typeface="Calibri" pitchFamily="34" charset="0"/>
                <a:ea typeface="ＭＳ Ｐゴシック" pitchFamily="34" charset="-128"/>
              </a:defRPr>
            </a:lvl2pPr>
            <a:lvl3pPr marL="1143000" indent="-228600">
              <a:spcBef>
                <a:spcPct val="20000"/>
              </a:spcBef>
              <a:buFont typeface="Wingdings" pitchFamily="2" charset="2"/>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pitchFamily="34"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pitchFamily="34"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r>
              <a:rPr lang="en-US" sz="2100" dirty="0"/>
              <a:t>Per the 2019 Guide to Advancement, it is the Council Advancement Committee responsibility to ensure that each Merit Badge Counselor understand the BSA Aims, Methods and Mission. Furthermore, we need to ensure that each MBC know how each scout can learn and grow through the Merit Badge process. </a:t>
            </a:r>
          </a:p>
          <a:p>
            <a:pPr eaLnBrk="1" hangingPunct="1">
              <a:spcBef>
                <a:spcPct val="0"/>
              </a:spcBef>
              <a:buFontTx/>
              <a:buNone/>
            </a:pPr>
            <a:r>
              <a:rPr lang="en-US" sz="2100" dirty="0"/>
              <a:t>All New Merit Badge Counselors are expected/encouraged to do one or both of the following:</a:t>
            </a:r>
          </a:p>
          <a:p>
            <a:pPr marL="342900" lvl="0" indent="-342900">
              <a:buAutoNum type="arabicPeriod"/>
            </a:pPr>
            <a:r>
              <a:rPr lang="en-US" sz="1800" dirty="0"/>
              <a:t>Have administered/presented to the Essentials of Merit Badge Counseling either by the DAC or Designee(s) or a Unit Designee.   </a:t>
            </a:r>
          </a:p>
          <a:p>
            <a:pPr lvl="0">
              <a:buNone/>
            </a:pPr>
            <a:endParaRPr lang="en-US" sz="1800" dirty="0"/>
          </a:p>
          <a:p>
            <a:pPr lvl="0">
              <a:buNone/>
            </a:pPr>
            <a:r>
              <a:rPr lang="en-US" sz="1800" dirty="0"/>
              <a:t>2.   Merit Badge Counselor completes the Online course for Merit Badge Counselors. </a:t>
            </a:r>
            <a:r>
              <a:rPr lang="en-US" sz="1800" u="sng" dirty="0">
                <a:hlinkClick r:id="rId3"/>
              </a:rPr>
              <a:t>https://my.scouting.org/dashboard-legacy</a:t>
            </a:r>
            <a:r>
              <a:rPr lang="en-US" sz="1800" dirty="0"/>
              <a:t>. </a:t>
            </a:r>
          </a:p>
          <a:p>
            <a:pPr lvl="0">
              <a:buNone/>
            </a:pPr>
            <a:r>
              <a:rPr lang="en-US" sz="1800" dirty="0"/>
              <a:t>	- Log in, From Menu on top left dropdown to My Training.</a:t>
            </a:r>
          </a:p>
          <a:p>
            <a:pPr lvl="0">
              <a:buNone/>
            </a:pPr>
            <a:r>
              <a:rPr lang="en-US" sz="1800" dirty="0"/>
              <a:t>	- Then click on Training Center in the middle. </a:t>
            </a:r>
          </a:p>
          <a:p>
            <a:pPr lvl="0">
              <a:buNone/>
            </a:pPr>
            <a:r>
              <a:rPr lang="en-US" sz="1800" dirty="0"/>
              <a:t>    	- Then Scouts BSA. First box is MBC Training. </a:t>
            </a:r>
          </a:p>
          <a:p>
            <a:pPr lvl="0">
              <a:buNone/>
            </a:pPr>
            <a:r>
              <a:rPr lang="en-US" sz="1800" dirty="0"/>
              <a:t>	- Complete courses SCO_430,431,433,434,435, and 448</a:t>
            </a:r>
          </a:p>
          <a:p>
            <a:pPr eaLnBrk="1" hangingPunct="1">
              <a:spcBef>
                <a:spcPct val="0"/>
              </a:spcBef>
              <a:buFontTx/>
              <a:buNone/>
            </a:pPr>
            <a:endParaRPr lang="en-US" sz="2100" dirty="0"/>
          </a:p>
          <a:p>
            <a:pPr eaLnBrk="1" hangingPunct="1">
              <a:spcBef>
                <a:spcPct val="0"/>
              </a:spcBef>
              <a:buFontTx/>
              <a:buNone/>
            </a:pPr>
            <a:endParaRPr lang="en-US" altLang="en-US" sz="3600" b="1" dirty="0">
              <a:latin typeface="Arial" pitchFamily="34" charset="0"/>
            </a:endParaRPr>
          </a:p>
        </p:txBody>
      </p:sp>
    </p:spTree>
    <p:extLst>
      <p:ext uri="{BB962C8B-B14F-4D97-AF65-F5344CB8AC3E}">
        <p14:creationId xmlns:p14="http://schemas.microsoft.com/office/powerpoint/2010/main" val="36052605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ext Box 1026"/>
          <p:cNvSpPr txBox="1">
            <a:spLocks noChangeArrowheads="1"/>
          </p:cNvSpPr>
          <p:nvPr/>
        </p:nvSpPr>
        <p:spPr bwMode="auto">
          <a:xfrm>
            <a:off x="1143000" y="533400"/>
            <a:ext cx="69342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Courier New" pitchFamily="49" charset="0"/>
              <a:buChar char="o"/>
              <a:defRPr sz="2800">
                <a:solidFill>
                  <a:schemeClr val="tx1"/>
                </a:solidFill>
                <a:latin typeface="Calibri" pitchFamily="34" charset="0"/>
                <a:ea typeface="ＭＳ Ｐゴシック" pitchFamily="34" charset="-128"/>
              </a:defRPr>
            </a:lvl2pPr>
            <a:lvl3pPr marL="1143000" indent="-228600">
              <a:spcBef>
                <a:spcPct val="20000"/>
              </a:spcBef>
              <a:buFont typeface="Wingdings" pitchFamily="2" charset="2"/>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pitchFamily="34"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pitchFamily="34"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4000" b="1">
                <a:latin typeface="Arial" pitchFamily="34" charset="0"/>
              </a:rPr>
              <a:t>Merit Badge Counselors</a:t>
            </a:r>
          </a:p>
        </p:txBody>
      </p:sp>
      <p:sp>
        <p:nvSpPr>
          <p:cNvPr id="105475" name="Text Box 23"/>
          <p:cNvSpPr txBox="1">
            <a:spLocks noChangeArrowheads="1"/>
          </p:cNvSpPr>
          <p:nvPr/>
        </p:nvSpPr>
        <p:spPr bwMode="auto">
          <a:xfrm>
            <a:off x="1066800" y="2362200"/>
            <a:ext cx="3505200" cy="206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Font typeface="Arial" pitchFamily="34"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Courier New" pitchFamily="49" charset="0"/>
              <a:buChar char="o"/>
              <a:defRPr sz="2800">
                <a:solidFill>
                  <a:schemeClr val="tx1"/>
                </a:solidFill>
                <a:latin typeface="Calibri" pitchFamily="34" charset="0"/>
                <a:ea typeface="ＭＳ Ｐゴシック" pitchFamily="34" charset="-128"/>
              </a:defRPr>
            </a:lvl2pPr>
            <a:lvl3pPr marL="1143000" indent="-228600">
              <a:spcBef>
                <a:spcPct val="20000"/>
              </a:spcBef>
              <a:buFont typeface="Wingdings" pitchFamily="2" charset="2"/>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pitchFamily="34"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pitchFamily="34"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ＭＳ Ｐゴシック" pitchFamily="34" charset="-128"/>
              </a:defRPr>
            </a:lvl9pPr>
          </a:lstStyle>
          <a:p>
            <a:pPr eaLnBrk="1" hangingPunct="1">
              <a:spcBef>
                <a:spcPct val="50000"/>
              </a:spcBef>
              <a:buFontTx/>
              <a:buBlip>
                <a:blip r:embed="rId3"/>
              </a:buBlip>
            </a:pPr>
            <a:r>
              <a:rPr lang="en-US" altLang="en-US">
                <a:latin typeface="Arial" pitchFamily="34" charset="0"/>
              </a:rPr>
              <a:t>Share passion</a:t>
            </a:r>
          </a:p>
          <a:p>
            <a:pPr eaLnBrk="1" hangingPunct="1">
              <a:spcBef>
                <a:spcPct val="50000"/>
              </a:spcBef>
              <a:buFontTx/>
              <a:buBlip>
                <a:blip r:embed="rId3"/>
              </a:buBlip>
            </a:pPr>
            <a:r>
              <a:rPr lang="en-US" altLang="en-US">
                <a:latin typeface="Arial" pitchFamily="34" charset="0"/>
              </a:rPr>
              <a:t>Teach skills</a:t>
            </a:r>
          </a:p>
          <a:p>
            <a:pPr eaLnBrk="1" hangingPunct="1">
              <a:spcBef>
                <a:spcPct val="50000"/>
              </a:spcBef>
              <a:buFontTx/>
              <a:buBlip>
                <a:blip r:embed="rId3"/>
              </a:buBlip>
            </a:pPr>
            <a:r>
              <a:rPr lang="en-US" altLang="en-US">
                <a:latin typeface="Arial" pitchFamily="34" charset="0"/>
              </a:rPr>
              <a:t>Touch lives</a:t>
            </a:r>
          </a:p>
        </p:txBody>
      </p:sp>
      <p:pic>
        <p:nvPicPr>
          <p:cNvPr id="105476"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51388" y="1703388"/>
            <a:ext cx="2933700" cy="405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theme/theme1.xml><?xml version="1.0" encoding="utf-8"?>
<a:theme xmlns:a="http://schemas.openxmlformats.org/drawingml/2006/main" name="1_Office Theme">
  <a:themeElements>
    <a:clrScheme name="1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_Office Theme">
      <a:majorFont>
        <a:latin typeface="Calibri"/>
        <a:ea typeface="MS PGothic"/>
        <a:cs typeface=""/>
      </a:majorFont>
      <a:minorFont>
        <a:latin typeface="Calibri"/>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Office Theme">
  <a:themeElements>
    <a:clrScheme name="2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2_Office Theme">
      <a:majorFont>
        <a:latin typeface="Calibri"/>
        <a:ea typeface="MS PGothic"/>
        <a:cs typeface=""/>
      </a:majorFont>
      <a:minorFont>
        <a:latin typeface="Calibri"/>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43EDF8E3332F144A842870EF619287E" ma:contentTypeVersion="13" ma:contentTypeDescription="Create a new document." ma:contentTypeScope="" ma:versionID="b9666be6bd485bf1a6bbc07ec62664c1">
  <xsd:schema xmlns:xsd="http://www.w3.org/2001/XMLSchema" xmlns:xs="http://www.w3.org/2001/XMLSchema" xmlns:p="http://schemas.microsoft.com/office/2006/metadata/properties" xmlns:ns3="8cec58dc-c887-43fa-9b74-b78d4c44498d" xmlns:ns4="af2766cd-2caa-42a1-8660-ee54311aab8c" targetNamespace="http://schemas.microsoft.com/office/2006/metadata/properties" ma:root="true" ma:fieldsID="af2477f252d291a21a287f06b2adccfc" ns3:_="" ns4:_="">
    <xsd:import namespace="8cec58dc-c887-43fa-9b74-b78d4c44498d"/>
    <xsd:import namespace="af2766cd-2caa-42a1-8660-ee54311aab8c"/>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DateTaken" minOccurs="0"/>
                <xsd:element ref="ns3:MediaServiceAutoTags" minOccurs="0"/>
                <xsd:element ref="ns3:MediaServiceLocation" minOccurs="0"/>
                <xsd:element ref="ns3:MediaServiceOCR" minOccurs="0"/>
                <xsd:element ref="ns3:MediaServiceAutoKeyPoints" minOccurs="0"/>
                <xsd:element ref="ns3:MediaServiceKeyPoints"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cec58dc-c887-43fa-9b74-b78d4c44498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f2766cd-2caa-42a1-8660-ee54311aab8c"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C566199-2AA8-41A9-9B93-2513104A0F8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cec58dc-c887-43fa-9b74-b78d4c44498d"/>
    <ds:schemaRef ds:uri="af2766cd-2caa-42a1-8660-ee54311aab8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1B9EA8F-0EFF-4F18-BEF7-824554243920}">
  <ds:schemaRefs>
    <ds:schemaRef ds:uri="http://schemas.microsoft.com/sharepoint/v3/contenttype/forms"/>
  </ds:schemaRefs>
</ds:datastoreItem>
</file>

<file path=customXml/itemProps3.xml><?xml version="1.0" encoding="utf-8"?>
<ds:datastoreItem xmlns:ds="http://schemas.openxmlformats.org/officeDocument/2006/customXml" ds:itemID="{03F72407-4F52-43B5-9BD7-D8F325E204B7}">
  <ds:schemaRefs>
    <ds:schemaRef ds:uri="http://schemas.openxmlformats.org/package/2006/metadata/core-properties"/>
    <ds:schemaRef ds:uri="http://purl.org/dc/dcmitype/"/>
    <ds:schemaRef ds:uri="http://schemas.microsoft.com/office/infopath/2007/PartnerControls"/>
    <ds:schemaRef ds:uri="8cec58dc-c887-43fa-9b74-b78d4c44498d"/>
    <ds:schemaRef ds:uri="http://purl.org/dc/elements/1.1/"/>
    <ds:schemaRef ds:uri="http://schemas.microsoft.com/office/2006/metadata/properties"/>
    <ds:schemaRef ds:uri="http://schemas.microsoft.com/office/2006/documentManagement/types"/>
    <ds:schemaRef ds:uri="http://purl.org/dc/terms/"/>
    <ds:schemaRef ds:uri="af2766cd-2caa-42a1-8660-ee54311aab8c"/>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C:\WINDOWS\Application Data\Microsoft\Templates\Blank Presentation.pot</Template>
  <TotalTime>63813</TotalTime>
  <Words>2784</Words>
  <Application>Microsoft Office PowerPoint</Application>
  <PresentationFormat>On-screen Show (4:3)</PresentationFormat>
  <Paragraphs>201</Paragraphs>
  <Slides>15</Slides>
  <Notes>14</Notes>
  <HiddenSlides>0</HiddenSlides>
  <MMClips>0</MMClips>
  <ScaleCrop>false</ScaleCrop>
  <HeadingPairs>
    <vt:vector size="8" baseType="variant">
      <vt:variant>
        <vt:lpstr>Fonts Used</vt:lpstr>
      </vt:variant>
      <vt:variant>
        <vt:i4>7</vt:i4>
      </vt:variant>
      <vt:variant>
        <vt:lpstr>Theme</vt:lpstr>
      </vt:variant>
      <vt:variant>
        <vt:i4>2</vt:i4>
      </vt:variant>
      <vt:variant>
        <vt:lpstr>Embedded OLE Servers</vt:lpstr>
      </vt:variant>
      <vt:variant>
        <vt:i4>1</vt:i4>
      </vt:variant>
      <vt:variant>
        <vt:lpstr>Slide Titles</vt:lpstr>
      </vt:variant>
      <vt:variant>
        <vt:i4>15</vt:i4>
      </vt:variant>
    </vt:vector>
  </HeadingPairs>
  <TitlesOfParts>
    <vt:vector size="25" baseType="lpstr">
      <vt:lpstr>Arial</vt:lpstr>
      <vt:lpstr>Byington</vt:lpstr>
      <vt:lpstr>Calibri</vt:lpstr>
      <vt:lpstr>Courier New</vt:lpstr>
      <vt:lpstr>Times New Roman</vt:lpstr>
      <vt:lpstr>Troop39</vt:lpstr>
      <vt:lpstr>Wingdings</vt:lpstr>
      <vt:lpstr>1_Office Theme</vt:lpstr>
      <vt:lpstr>2_Office Theme</vt:lpstr>
      <vt:lpstr>Acrobat Document</vt:lpstr>
      <vt:lpstr>PowerPoint Presentation</vt:lpstr>
      <vt:lpstr>Agenda</vt:lpstr>
      <vt:lpstr>Boy Scouts of America Mission Statement</vt:lpstr>
      <vt:lpstr>PowerPoint Presentation</vt:lpstr>
      <vt:lpstr>Methods of Scouting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Boy Scouts of America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Merit Badge Counselor Orientation</dc:title>
  <dc:creator>BSA Merit Badge Task Force</dc:creator>
  <cp:lastModifiedBy>Christopher DeRose</cp:lastModifiedBy>
  <cp:revision>1259</cp:revision>
  <cp:lastPrinted>2013-05-15T06:31:34Z</cp:lastPrinted>
  <dcterms:created xsi:type="dcterms:W3CDTF">2003-08-10T19:38:59Z</dcterms:created>
  <dcterms:modified xsi:type="dcterms:W3CDTF">2023-01-25T22:53:12Z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0x010100343EDF8E3332F144A842870EF619287E</vt:lpwstr>
  </property>
</Properties>
</file>